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672" r:id="rId2"/>
    <p:sldMasterId id="2147483684" r:id="rId3"/>
    <p:sldMasterId id="2147483717" r:id="rId4"/>
    <p:sldMasterId id="2147483742" r:id="rId5"/>
  </p:sldMasterIdLst>
  <p:notesMasterIdLst>
    <p:notesMasterId r:id="rId33"/>
  </p:notesMasterIdLst>
  <p:sldIdLst>
    <p:sldId id="261" r:id="rId6"/>
    <p:sldId id="1694" r:id="rId7"/>
    <p:sldId id="1714" r:id="rId8"/>
    <p:sldId id="1702" r:id="rId9"/>
    <p:sldId id="1739" r:id="rId10"/>
    <p:sldId id="1628" r:id="rId11"/>
    <p:sldId id="1556" r:id="rId12"/>
    <p:sldId id="2148" r:id="rId13"/>
    <p:sldId id="265" r:id="rId14"/>
    <p:sldId id="2149" r:id="rId15"/>
    <p:sldId id="545" r:id="rId16"/>
    <p:sldId id="1740" r:id="rId17"/>
    <p:sldId id="2154" r:id="rId18"/>
    <p:sldId id="1735" r:id="rId19"/>
    <p:sldId id="1569" r:id="rId20"/>
    <p:sldId id="2155" r:id="rId21"/>
    <p:sldId id="1509" r:id="rId22"/>
    <p:sldId id="1745" r:id="rId23"/>
    <p:sldId id="287" r:id="rId24"/>
    <p:sldId id="1489" r:id="rId25"/>
    <p:sldId id="1704" r:id="rId26"/>
    <p:sldId id="1719" r:id="rId27"/>
    <p:sldId id="1718" r:id="rId28"/>
    <p:sldId id="2150" r:id="rId29"/>
    <p:sldId id="1707" r:id="rId30"/>
    <p:sldId id="1478" r:id="rId31"/>
    <p:sldId id="1788"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99627-B528-8BA1-1329-33D4E7B9606D}" name="Rohla, Charles" initials="CR" userId="S::ctrohla@noble.org::40fc27ba-7564-4b10-883e-658dddc42e09" providerId="AD"/>
  <p188:author id="{1C0E1B90-B17C-5B4B-518C-0756A0EB05F4}" name="Quave, Tricia" initials="TQ" userId="S::tquave@noble.org::3d264228-9d6c-428c-9faf-ea02af951a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82764" autoAdjust="0"/>
  </p:normalViewPr>
  <p:slideViewPr>
    <p:cSldViewPr snapToGrid="0" snapToObjects="1" showGuides="1">
      <p:cViewPr varScale="1">
        <p:scale>
          <a:sx n="60" d="100"/>
          <a:sy n="60" d="100"/>
        </p:scale>
        <p:origin x="852" y="44"/>
      </p:cViewPr>
      <p:guideLst>
        <p:guide orient="horz" pos="2184"/>
        <p:guide pos="2880"/>
      </p:guideLst>
    </p:cSldViewPr>
  </p:slideViewPr>
  <p:notesTextViewPr>
    <p:cViewPr>
      <p:scale>
        <a:sx n="100" d="100"/>
        <a:sy n="100" d="100"/>
      </p:scale>
      <p:origin x="0" y="0"/>
    </p:cViewPr>
  </p:notesTextViewPr>
  <p:sorterViewPr>
    <p:cViewPr varScale="1">
      <p:scale>
        <a:sx n="100" d="100"/>
        <a:sy n="100" d="100"/>
      </p:scale>
      <p:origin x="0" y="-1528"/>
    </p:cViewPr>
  </p:sorterViewPr>
  <p:notesViewPr>
    <p:cSldViewPr snapToGrid="0" snapToObjects="1" showGuides="1">
      <p:cViewPr varScale="1">
        <p:scale>
          <a:sx n="47" d="100"/>
          <a:sy n="47" d="100"/>
        </p:scale>
        <p:origin x="269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AC4E55-EB21-4DF3-9336-E11B47D188CD}" type="datetimeFigureOut">
              <a:rPr lang="en-US" smtClean="0"/>
              <a:t>7/22/2025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DE13C0-1DFF-4447-A9B1-D805F2D18405}" type="slidenum">
              <a:rPr lang="en-US" smtClean="0"/>
              <a:t>‹#›</a:t>
            </a:fld>
            <a:endParaRPr lang="en-US" dirty="0"/>
          </a:p>
        </p:txBody>
      </p:sp>
    </p:spTree>
    <p:extLst>
      <p:ext uri="{BB962C8B-B14F-4D97-AF65-F5344CB8AC3E}">
        <p14:creationId xmlns:p14="http://schemas.microsoft.com/office/powerpoint/2010/main" val="3879629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44450"/>
            <a:ext cx="5905500" cy="4429125"/>
          </a:xfrm>
        </p:spPr>
      </p:sp>
      <p:sp>
        <p:nvSpPr>
          <p:cNvPr id="3" name="Notes Placeholder 2"/>
          <p:cNvSpPr>
            <a:spLocks noGrp="1"/>
          </p:cNvSpPr>
          <p:nvPr>
            <p:ph type="body" idx="1"/>
          </p:nvPr>
        </p:nvSpPr>
        <p:spPr/>
        <p:txBody>
          <a:bodyPr/>
          <a:lstStyle/>
          <a:p>
            <a:r>
              <a:rPr lang="en-US" dirty="0"/>
              <a:t>Good morning, I was asked to visit with you today about planning for a profit.  How many of you actually spend time to develop a budget each year that would include a profit for your operation.  </a:t>
            </a:r>
          </a:p>
        </p:txBody>
      </p:sp>
      <p:sp>
        <p:nvSpPr>
          <p:cNvPr id="4" name="Slide Number Placeholder 3"/>
          <p:cNvSpPr>
            <a:spLocks noGrp="1"/>
          </p:cNvSpPr>
          <p:nvPr>
            <p:ph type="sldNum" sz="quarter" idx="5"/>
          </p:nvPr>
        </p:nvSpPr>
        <p:spPr/>
        <p:txBody>
          <a:bodyPr/>
          <a:lstStyle/>
          <a:p>
            <a:fld id="{67DE13C0-1DFF-4447-A9B1-D805F2D18405}" type="slidenum">
              <a:rPr lang="en-US" smtClean="0"/>
              <a:t>1</a:t>
            </a:fld>
            <a:endParaRPr lang="en-US" dirty="0"/>
          </a:p>
        </p:txBody>
      </p:sp>
    </p:spTree>
    <p:extLst>
      <p:ext uri="{BB962C8B-B14F-4D97-AF65-F5344CB8AC3E}">
        <p14:creationId xmlns:p14="http://schemas.microsoft.com/office/powerpoint/2010/main" val="331100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06 tilled wheat </a:t>
            </a:r>
            <a:r>
              <a:rPr lang="en-US" dirty="0" err="1"/>
              <a:t>wheat</a:t>
            </a:r>
            <a:r>
              <a:rPr lang="en-US" dirty="0"/>
              <a:t> </a:t>
            </a:r>
            <a:r>
              <a:rPr lang="en-US" dirty="0" err="1"/>
              <a:t>wheat</a:t>
            </a:r>
            <a:r>
              <a:rPr lang="en-US" dirty="0"/>
              <a:t> stockers</a:t>
            </a:r>
          </a:p>
          <a:p>
            <a:r>
              <a:rPr lang="en-US" dirty="0"/>
              <a:t>06-12 </a:t>
            </a:r>
            <a:r>
              <a:rPr lang="en-US" dirty="0" err="1"/>
              <a:t>notill</a:t>
            </a:r>
            <a:r>
              <a:rPr lang="en-US" dirty="0"/>
              <a:t> wheat </a:t>
            </a:r>
            <a:r>
              <a:rPr lang="en-US" dirty="0" err="1"/>
              <a:t>wheat</a:t>
            </a:r>
            <a:r>
              <a:rPr lang="en-US" dirty="0"/>
              <a:t> </a:t>
            </a:r>
            <a:r>
              <a:rPr lang="en-US" dirty="0" err="1"/>
              <a:t>wheat</a:t>
            </a:r>
            <a:r>
              <a:rPr lang="en-US" dirty="0"/>
              <a:t> stockers</a:t>
            </a:r>
          </a:p>
          <a:p>
            <a:r>
              <a:rPr lang="en-US" dirty="0"/>
              <a:t>13-15 </a:t>
            </a:r>
            <a:r>
              <a:rPr lang="en-US" dirty="0" err="1"/>
              <a:t>notill</a:t>
            </a:r>
            <a:r>
              <a:rPr lang="en-US" dirty="0"/>
              <a:t> crop rotation less stockers</a:t>
            </a:r>
          </a:p>
          <a:p>
            <a:r>
              <a:rPr lang="en-US" dirty="0"/>
              <a:t>16-17 </a:t>
            </a:r>
            <a:r>
              <a:rPr lang="en-US" dirty="0" err="1"/>
              <a:t>notill</a:t>
            </a:r>
            <a:r>
              <a:rPr lang="en-US" dirty="0"/>
              <a:t> crop rotation with cover crops less stockers more cows</a:t>
            </a:r>
          </a:p>
          <a:p>
            <a:r>
              <a:rPr lang="en-US" dirty="0"/>
              <a:t>Oct 2017 picture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68D794-8823-6547-841E-4D80AA13D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61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7EED5-ADCB-F26C-217A-FE5D13525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B4CEA-F38A-1693-E180-6206031B4695}"/>
              </a:ext>
            </a:extLst>
          </p:cNvPr>
          <p:cNvSpPr>
            <a:spLocks noGrp="1" noRot="1" noChangeAspect="1"/>
          </p:cNvSpPr>
          <p:nvPr>
            <p:ph type="sldImg"/>
          </p:nvPr>
        </p:nvSpPr>
        <p:spPr>
          <a:xfrm>
            <a:off x="788988" y="120650"/>
            <a:ext cx="5519737" cy="4141788"/>
          </a:xfrm>
        </p:spPr>
      </p:sp>
      <p:sp>
        <p:nvSpPr>
          <p:cNvPr id="3" name="Notes Placeholder 2">
            <a:extLst>
              <a:ext uri="{FF2B5EF4-FFF2-40B4-BE49-F238E27FC236}">
                <a16:creationId xmlns:a16="http://schemas.microsoft.com/office/drawing/2014/main" id="{43AA78B7-70EC-62DE-AC3F-02B07D3BC56C}"/>
              </a:ext>
            </a:extLst>
          </p:cNvPr>
          <p:cNvSpPr>
            <a:spLocks noGrp="1"/>
          </p:cNvSpPr>
          <p:nvPr>
            <p:ph type="body" idx="1"/>
          </p:nvPr>
        </p:nvSpPr>
        <p:spPr/>
        <p:txBody>
          <a:bodyPr/>
          <a:lstStyle/>
          <a:p>
            <a:r>
              <a:rPr lang="en-US" dirty="0"/>
              <a:t>For those of you that are irrigating, do you think about the cost associated with each time to flip the switch to turn on that irrigation system.  </a:t>
            </a:r>
          </a:p>
          <a:p>
            <a:endParaRPr lang="en-US" dirty="0"/>
          </a:p>
          <a:p>
            <a:r>
              <a:rPr lang="en-US" dirty="0"/>
              <a:t>Have you ever thought about how effectuate is  your soils are at absorbing a rainfall or irrigation event.  Typical effective rainfall is 20-40%, especially a rain events over 1.5 inches., meaning that for a 2 inch rain event that only less than 0.5 to 1 inch is absorbed into your soil. </a:t>
            </a:r>
          </a:p>
          <a:p>
            <a:endParaRPr lang="en-US" dirty="0"/>
          </a:p>
          <a:p>
            <a:r>
              <a:rPr lang="en-US" dirty="0"/>
              <a:t>So have you thought about ways to increase your soil moisture and water holding capacity.  What would saving 30% on your irrigation cost do to your overall profit of your operation. </a:t>
            </a:r>
          </a:p>
        </p:txBody>
      </p:sp>
      <p:sp>
        <p:nvSpPr>
          <p:cNvPr id="4" name="Slide Number Placeholder 3">
            <a:extLst>
              <a:ext uri="{FF2B5EF4-FFF2-40B4-BE49-F238E27FC236}">
                <a16:creationId xmlns:a16="http://schemas.microsoft.com/office/drawing/2014/main" id="{957DCFFC-874C-126A-852E-6C37584E5AA2}"/>
              </a:ext>
            </a:extLst>
          </p:cNvPr>
          <p:cNvSpPr>
            <a:spLocks noGrp="1"/>
          </p:cNvSpPr>
          <p:nvPr>
            <p:ph type="sldNum" sz="quarter" idx="5"/>
          </p:nvPr>
        </p:nvSpPr>
        <p:spPr/>
        <p:txBody>
          <a:bodyPr/>
          <a:lstStyle/>
          <a:p>
            <a:fld id="{67DE13C0-1DFF-4447-A9B1-D805F2D18405}" type="slidenum">
              <a:rPr lang="en-US" smtClean="0"/>
              <a:t>12</a:t>
            </a:fld>
            <a:endParaRPr lang="en-US" dirty="0"/>
          </a:p>
        </p:txBody>
      </p:sp>
    </p:spTree>
    <p:extLst>
      <p:ext uri="{BB962C8B-B14F-4D97-AF65-F5344CB8AC3E}">
        <p14:creationId xmlns:p14="http://schemas.microsoft.com/office/powerpoint/2010/main" val="8031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0445-9D96-0A7E-FD7B-7816A53CD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1C2A2-FFC5-9695-27A5-627A635C3945}"/>
              </a:ext>
            </a:extLst>
          </p:cNvPr>
          <p:cNvSpPr>
            <a:spLocks noGrp="1" noRot="1" noChangeAspect="1"/>
          </p:cNvSpPr>
          <p:nvPr>
            <p:ph type="sldImg"/>
          </p:nvPr>
        </p:nvSpPr>
        <p:spPr>
          <a:xfrm>
            <a:off x="701675" y="96838"/>
            <a:ext cx="5607050" cy="4206875"/>
          </a:xfrm>
        </p:spPr>
      </p:sp>
      <p:sp>
        <p:nvSpPr>
          <p:cNvPr id="3" name="Notes Placeholder 2">
            <a:extLst>
              <a:ext uri="{FF2B5EF4-FFF2-40B4-BE49-F238E27FC236}">
                <a16:creationId xmlns:a16="http://schemas.microsoft.com/office/drawing/2014/main" id="{867FA0E3-97A5-55F1-1CDE-9B64173EDF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F878DA-E335-6875-17CE-490ADBDF0A1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DE13C0-1DFF-4447-A9B1-D805F2D18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899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7106B-473F-9E50-97DB-BC84FC15C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B5615-FF80-54F8-3EF7-50716127A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6F553-EDA9-5E02-1CF0-69A71F7208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BBC140-126C-A553-F87F-BD03851A738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6D5DA2-EC9F-4D24-BA0E-75AD8E9E9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79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F4303-52D6-0B23-F7C7-20FDDEE52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2A942-614A-2415-DF26-BB841BF54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784A0-85BF-96B6-9294-5169C718A5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997A38-3884-A0F3-F465-84C5122D34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6D5DA2-EC9F-4D24-BA0E-75AD8E9E9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9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20650"/>
            <a:ext cx="5607050" cy="4206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DE13C0-1DFF-4447-A9B1-D805F2D18405}" type="slidenum">
              <a:rPr lang="en-US" smtClean="0"/>
              <a:t>21</a:t>
            </a:fld>
            <a:endParaRPr lang="en-US" dirty="0"/>
          </a:p>
        </p:txBody>
      </p:sp>
    </p:spTree>
    <p:extLst>
      <p:ext uri="{BB962C8B-B14F-4D97-AF65-F5344CB8AC3E}">
        <p14:creationId xmlns:p14="http://schemas.microsoft.com/office/powerpoint/2010/main" val="4242480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BCEBA-EE4A-3DD3-4476-4A1B65B50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71378-F0F5-1E32-6D3E-402DCC196121}"/>
              </a:ext>
            </a:extLst>
          </p:cNvPr>
          <p:cNvSpPr>
            <a:spLocks noGrp="1" noRot="1" noChangeAspect="1"/>
          </p:cNvSpPr>
          <p:nvPr>
            <p:ph type="sldImg"/>
          </p:nvPr>
        </p:nvSpPr>
        <p:spPr>
          <a:xfrm>
            <a:off x="701675" y="96838"/>
            <a:ext cx="5607050" cy="4206875"/>
          </a:xfrm>
        </p:spPr>
      </p:sp>
      <p:sp>
        <p:nvSpPr>
          <p:cNvPr id="3" name="Notes Placeholder 2">
            <a:extLst>
              <a:ext uri="{FF2B5EF4-FFF2-40B4-BE49-F238E27FC236}">
                <a16:creationId xmlns:a16="http://schemas.microsoft.com/office/drawing/2014/main" id="{E3A24B8E-C12F-5DD6-626B-AB5E5B67FE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89E12C-2038-D764-4CD9-263E584DFDE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DE13C0-1DFF-4447-A9B1-D805F2D18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449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4684B-362C-4537-4F20-D743C83DA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247A6-7F48-4B1B-9D9B-F11C38FF615C}"/>
              </a:ext>
            </a:extLst>
          </p:cNvPr>
          <p:cNvSpPr>
            <a:spLocks noGrp="1" noRot="1" noChangeAspect="1"/>
          </p:cNvSpPr>
          <p:nvPr>
            <p:ph type="sldImg"/>
          </p:nvPr>
        </p:nvSpPr>
        <p:spPr>
          <a:xfrm>
            <a:off x="701675" y="96838"/>
            <a:ext cx="5607050" cy="4206875"/>
          </a:xfrm>
        </p:spPr>
      </p:sp>
      <p:sp>
        <p:nvSpPr>
          <p:cNvPr id="3" name="Notes Placeholder 2">
            <a:extLst>
              <a:ext uri="{FF2B5EF4-FFF2-40B4-BE49-F238E27FC236}">
                <a16:creationId xmlns:a16="http://schemas.microsoft.com/office/drawing/2014/main" id="{A7A294BA-6F02-0206-D166-390C00478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05219-83CC-6747-1CA8-ECE3173B7B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DE13C0-1DFF-4447-A9B1-D805F2D18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95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61F0-9EA5-1479-0D6C-459D26724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3B840-487C-1AF7-9202-551C3EFF2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778EC-593A-FA48-EC5A-120E0B6058FF}"/>
              </a:ext>
            </a:extLst>
          </p:cNvPr>
          <p:cNvSpPr>
            <a:spLocks noGrp="1"/>
          </p:cNvSpPr>
          <p:nvPr>
            <p:ph type="body" idx="1"/>
          </p:nvPr>
        </p:nvSpPr>
        <p:spPr/>
        <p:txBody>
          <a:bodyPr/>
          <a:lstStyle/>
          <a:p>
            <a:r>
              <a:rPr lang="en-US" dirty="0"/>
              <a:t>Optimum temperature for microbe growth is 60-85 F</a:t>
            </a:r>
          </a:p>
          <a:p>
            <a:endParaRPr lang="en-US" dirty="0"/>
          </a:p>
          <a:p>
            <a:r>
              <a:rPr lang="en-US" dirty="0"/>
              <a:t>Starts to die at around 140 F</a:t>
            </a:r>
          </a:p>
        </p:txBody>
      </p:sp>
      <p:sp>
        <p:nvSpPr>
          <p:cNvPr id="4" name="Slide Number Placeholder 3">
            <a:extLst>
              <a:ext uri="{FF2B5EF4-FFF2-40B4-BE49-F238E27FC236}">
                <a16:creationId xmlns:a16="http://schemas.microsoft.com/office/drawing/2014/main" id="{ADFAACB0-8FE4-96ED-A6B6-2987007795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6D5DA2-EC9F-4D24-BA0E-75AD8E9E9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318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96838"/>
            <a:ext cx="5607050" cy="4206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DE13C0-1DFF-4447-A9B1-D805F2D18405}" type="slidenum">
              <a:rPr lang="en-US" smtClean="0"/>
              <a:t>25</a:t>
            </a:fld>
            <a:endParaRPr lang="en-US" dirty="0"/>
          </a:p>
        </p:txBody>
      </p:sp>
    </p:spTree>
    <p:extLst>
      <p:ext uri="{BB962C8B-B14F-4D97-AF65-F5344CB8AC3E}">
        <p14:creationId xmlns:p14="http://schemas.microsoft.com/office/powerpoint/2010/main" val="136630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190500"/>
            <a:ext cx="5608637" cy="4206875"/>
          </a:xfrm>
        </p:spPr>
      </p:sp>
      <p:sp>
        <p:nvSpPr>
          <p:cNvPr id="3" name="Notes Placeholder 2"/>
          <p:cNvSpPr>
            <a:spLocks noGrp="1"/>
          </p:cNvSpPr>
          <p:nvPr>
            <p:ph type="body" idx="1"/>
          </p:nvPr>
        </p:nvSpPr>
        <p:spPr/>
        <p:txBody>
          <a:bodyPr/>
          <a:lstStyle/>
          <a:p>
            <a:r>
              <a:rPr lang="en-US" dirty="0"/>
              <a:t>What is profit. </a:t>
            </a:r>
          </a:p>
          <a:p>
            <a:endParaRPr lang="en-US" dirty="0"/>
          </a:p>
          <a:p>
            <a:r>
              <a:rPr lang="en-US" dirty="0"/>
              <a:t>Profit is Revenue over Expenses.  How does your revenue stack up against your expenses?</a:t>
            </a:r>
          </a:p>
          <a:p>
            <a:endParaRPr lang="en-US" dirty="0"/>
          </a:p>
        </p:txBody>
      </p:sp>
      <p:sp>
        <p:nvSpPr>
          <p:cNvPr id="4" name="Slide Number Placeholder 3"/>
          <p:cNvSpPr>
            <a:spLocks noGrp="1"/>
          </p:cNvSpPr>
          <p:nvPr>
            <p:ph type="sldNum" sz="quarter" idx="5"/>
          </p:nvPr>
        </p:nvSpPr>
        <p:spPr/>
        <p:txBody>
          <a:bodyPr/>
          <a:lstStyle/>
          <a:p>
            <a:fld id="{67DE13C0-1DFF-4447-A9B1-D805F2D18405}" type="slidenum">
              <a:rPr lang="en-US" smtClean="0"/>
              <a:t>2</a:t>
            </a:fld>
            <a:endParaRPr lang="en-US" dirty="0"/>
          </a:p>
        </p:txBody>
      </p:sp>
    </p:spTree>
    <p:extLst>
      <p:ext uri="{BB962C8B-B14F-4D97-AF65-F5344CB8AC3E}">
        <p14:creationId xmlns:p14="http://schemas.microsoft.com/office/powerpoint/2010/main" val="272459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your context will help you get started managing your soils.  </a:t>
            </a:r>
          </a:p>
          <a:p>
            <a:endParaRPr lang="en-US" dirty="0"/>
          </a:p>
          <a:p>
            <a:r>
              <a:rPr lang="en-US" dirty="0"/>
              <a:t>You should set goals for your operation, like:</a:t>
            </a:r>
          </a:p>
          <a:p>
            <a:r>
              <a:rPr lang="en-US" dirty="0"/>
              <a:t>	I want to fix a problem that I am having</a:t>
            </a:r>
          </a:p>
          <a:p>
            <a:r>
              <a:rPr lang="en-US" dirty="0"/>
              <a:t>	I want to leave my land/operation to my kids, better than it is now,  or more profitable than it is now</a:t>
            </a:r>
          </a:p>
          <a:p>
            <a:r>
              <a:rPr lang="en-US" dirty="0"/>
              <a:t>	I want to produce the healthiest crop that I can</a:t>
            </a:r>
          </a:p>
          <a:p>
            <a:endParaRPr lang="en-US" dirty="0"/>
          </a:p>
          <a:p>
            <a:r>
              <a:rPr lang="en-US" dirty="0"/>
              <a:t>Even with identical management, different contexts will see different results.</a:t>
            </a:r>
          </a:p>
          <a:p>
            <a:r>
              <a:rPr lang="en-US" dirty="0"/>
              <a:t>Become intentional with your goals and plans, context defines things that are practical to change &amp; those that are not.</a:t>
            </a:r>
          </a:p>
          <a:p>
            <a:r>
              <a:rPr lang="en-US" dirty="0"/>
              <a:t>Observe things as they are, not what you are excepting them to be</a:t>
            </a:r>
          </a:p>
          <a:p>
            <a:r>
              <a:rPr lang="en-US" dirty="0"/>
              <a:t>Increase your observations</a:t>
            </a:r>
          </a:p>
          <a:p>
            <a:r>
              <a:rPr lang="en-US" dirty="0"/>
              <a:t>Learn from others, including others that are outside of pecans</a:t>
            </a:r>
          </a:p>
          <a:p>
            <a:r>
              <a:rPr lang="en-US" dirty="0"/>
              <a:t>Try new things in your orchard  -  start small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6D5DA2-EC9F-4D24-BA0E-75AD8E9E9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895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a journey. Some of us may be taking that first step and others have already started the journey. No matter where you are on the journey, we always need to take time to create a clear plan. Therefore, we are going to devote the next segment to helping you create this plan; especially the first step you need to take after leaving this class.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E87E211-8BDB-5C42-A6CA-EA88B2A923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2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70E64-3AE6-1225-C1F3-2C648FB23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9F5A5-7423-CD63-3C6C-4E7099C6B447}"/>
              </a:ext>
            </a:extLst>
          </p:cNvPr>
          <p:cNvSpPr>
            <a:spLocks noGrp="1" noRot="1" noChangeAspect="1"/>
          </p:cNvSpPr>
          <p:nvPr>
            <p:ph type="sldImg"/>
          </p:nvPr>
        </p:nvSpPr>
        <p:spPr>
          <a:xfrm>
            <a:off x="701675" y="120650"/>
            <a:ext cx="5607050" cy="4206875"/>
          </a:xfrm>
        </p:spPr>
      </p:sp>
      <p:sp>
        <p:nvSpPr>
          <p:cNvPr id="3" name="Notes Placeholder 2">
            <a:extLst>
              <a:ext uri="{FF2B5EF4-FFF2-40B4-BE49-F238E27FC236}">
                <a16:creationId xmlns:a16="http://schemas.microsoft.com/office/drawing/2014/main" id="{D894491D-402D-4310-B4F5-1D667A55840A}"/>
              </a:ext>
            </a:extLst>
          </p:cNvPr>
          <p:cNvSpPr>
            <a:spLocks noGrp="1"/>
          </p:cNvSpPr>
          <p:nvPr>
            <p:ph type="body" idx="1"/>
          </p:nvPr>
        </p:nvSpPr>
        <p:spPr/>
        <p:txBody>
          <a:bodyPr/>
          <a:lstStyle/>
          <a:p>
            <a:r>
              <a:rPr lang="en-US" dirty="0"/>
              <a:t>To determine profitability, you must keep accurate records at the enterprise level.  It is a common occurrence for orchard managers to focus too much time on things that they cannot control instead of the things they can positively impact.</a:t>
            </a:r>
          </a:p>
        </p:txBody>
      </p:sp>
      <p:sp>
        <p:nvSpPr>
          <p:cNvPr id="4" name="Slide Number Placeholder 3">
            <a:extLst>
              <a:ext uri="{FF2B5EF4-FFF2-40B4-BE49-F238E27FC236}">
                <a16:creationId xmlns:a16="http://schemas.microsoft.com/office/drawing/2014/main" id="{A7743BAF-FC28-6274-3024-D86B6302287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DE13C0-1DFF-4447-A9B1-D805F2D18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16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96838"/>
            <a:ext cx="5773737" cy="4332287"/>
          </a:xfrm>
        </p:spPr>
      </p:sp>
      <p:sp>
        <p:nvSpPr>
          <p:cNvPr id="3" name="Notes Placeholder 2"/>
          <p:cNvSpPr>
            <a:spLocks noGrp="1"/>
          </p:cNvSpPr>
          <p:nvPr>
            <p:ph type="body" idx="1"/>
          </p:nvPr>
        </p:nvSpPr>
        <p:spPr/>
        <p:txBody>
          <a:bodyPr/>
          <a:lstStyle/>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Examples: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None/>
            </a:pPr>
            <a:r>
              <a:rPr lang="en-US" sz="1800" b="1" i="0" u="sng" strike="noStrike" dirty="0">
                <a:solidFill>
                  <a:srgbClr val="000000"/>
                </a:solidFill>
                <a:effectLst/>
                <a:latin typeface="Arial" panose="020B0604020202020204" pitchFamily="34" charset="0"/>
              </a:rPr>
              <a:t>Influence = </a:t>
            </a: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records you keep</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When you sell and buy</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you sell and buy</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enterprises you have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How much and when you work</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duties you do within the operation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None/>
            </a:pPr>
            <a:r>
              <a:rPr lang="en-US" sz="1800" b="1" i="0" u="sng" strike="noStrike" dirty="0">
                <a:solidFill>
                  <a:srgbClr val="000000"/>
                </a:solidFill>
                <a:effectLst/>
                <a:latin typeface="Arial" panose="020B0604020202020204" pitchFamily="34" charset="0"/>
              </a:rPr>
              <a:t>Concern = </a:t>
            </a: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Weather</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Commodity prices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Regulations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Equipment prices</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Customer demand</a:t>
            </a: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Wildlife pressure</a:t>
            </a: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Disease pressure</a:t>
            </a: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Insect pressure</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Tax code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Equipment breaking (we can maintain it but it still breaks)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the neighbor thinks about us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our family thinks about us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Interest rates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ts val="10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if….. questions </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7DE13C0-1DFF-4447-A9B1-D805F2D18405}" type="slidenum">
              <a:rPr lang="en-US" smtClean="0"/>
              <a:t>4</a:t>
            </a:fld>
            <a:endParaRPr lang="en-US" dirty="0"/>
          </a:p>
        </p:txBody>
      </p:sp>
    </p:spTree>
    <p:extLst>
      <p:ext uri="{BB962C8B-B14F-4D97-AF65-F5344CB8AC3E}">
        <p14:creationId xmlns:p14="http://schemas.microsoft.com/office/powerpoint/2010/main" val="199233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venir Next LT Pro"/>
              </a:rPr>
              <a:t> </a:t>
            </a:r>
            <a:endParaRPr lang="en-US">
              <a:latin typeface="Avenir Next LT Pro"/>
            </a:endParaRPr>
          </a:p>
          <a:p>
            <a:r>
              <a:rPr lang="en-US" b="1"/>
              <a:t>TIME: 5 minutes PRESENTING</a:t>
            </a:r>
            <a:endParaRPr lang="en-US"/>
          </a:p>
          <a:p>
            <a:r>
              <a:rPr lang="en-US" b="1">
                <a:latin typeface="Avenir Next LT Pro"/>
              </a:rPr>
              <a:t>Facilitator Notes:</a:t>
            </a:r>
            <a:endParaRPr lang="en-US">
              <a:latin typeface="Avenir Next LT Pro"/>
            </a:endParaRPr>
          </a:p>
          <a:p>
            <a:r>
              <a:rPr lang="en-US">
                <a:latin typeface="Avenir Next LT Pro"/>
              </a:rPr>
              <a:t>Do the 'What letter is the most different' on the flip chart ? Add example of flip chart here</a:t>
            </a:r>
          </a:p>
          <a:p>
            <a:r>
              <a:rPr lang="en-US">
                <a:latin typeface="Avenir Next LT Pro"/>
              </a:rPr>
              <a:t> </a:t>
            </a:r>
          </a:p>
          <a:p>
            <a:r>
              <a:rPr lang="en-US" b="1">
                <a:latin typeface="Avenir Next LT Pro"/>
              </a:rPr>
              <a:t>Speaking Points:</a:t>
            </a:r>
            <a:r>
              <a:rPr lang="en-US">
                <a:latin typeface="Avenir Next LT Pro"/>
              </a:rPr>
              <a:t> </a:t>
            </a:r>
          </a:p>
          <a:p>
            <a:pPr marL="165261" indent="-165261">
              <a:buFont typeface="Arial"/>
              <a:buChar char="•"/>
            </a:pPr>
            <a:r>
              <a:rPr lang="en-US" b="1">
                <a:latin typeface="Avenir Next LT Pro"/>
              </a:rPr>
              <a:t>Ask audience what they think a paradigm is</a:t>
            </a:r>
            <a:r>
              <a:rPr lang="en-US">
                <a:latin typeface="Avenir Next LT Pro"/>
              </a:rPr>
              <a:t> </a:t>
            </a:r>
          </a:p>
          <a:p>
            <a:pPr marL="165261" indent="-165261">
              <a:buFont typeface="Arial"/>
              <a:buChar char="•"/>
            </a:pPr>
            <a:r>
              <a:rPr lang="en-US" b="1">
                <a:latin typeface="Avenir Next LT Pro"/>
              </a:rPr>
              <a:t>Do the 'What letter is the most different' on the flip chart ?</a:t>
            </a:r>
            <a:r>
              <a:rPr lang="en-US">
                <a:latin typeface="Avenir Next LT Pro"/>
              </a:rPr>
              <a:t> </a:t>
            </a:r>
          </a:p>
          <a:p>
            <a:pPr marL="165261" indent="-165261">
              <a:buFont typeface="Arial"/>
              <a:buChar char="•"/>
            </a:pPr>
            <a:r>
              <a:rPr lang="en-US" b="1">
                <a:latin typeface="Avenir Next LT Pro"/>
              </a:rPr>
              <a:t>Segue to this by noting that profit is beyond control is a paradigm – it can be a harmful one.</a:t>
            </a:r>
            <a:r>
              <a:rPr lang="en-US">
                <a:latin typeface="Avenir Next LT Pro"/>
              </a:rPr>
              <a:t> </a:t>
            </a:r>
          </a:p>
          <a:p>
            <a:pPr marL="165261" indent="-165261">
              <a:buFont typeface="Arial"/>
              <a:buChar char="•"/>
            </a:pPr>
            <a:r>
              <a:rPr lang="en-US">
                <a:latin typeface="Avenir Next LT Pro"/>
              </a:rPr>
              <a:t>A paradigm is a set of beliefs, values, and practices that define how we see and interact with the world around us.  </a:t>
            </a:r>
          </a:p>
          <a:p>
            <a:pPr marL="165261" indent="-165261">
              <a:buFont typeface="Arial"/>
              <a:buChar char="•"/>
            </a:pPr>
            <a:r>
              <a:rPr lang="en-US">
                <a:latin typeface="Avenir Next LT Pro"/>
              </a:rPr>
              <a:t>In ranching, a paradigm might be the belief that ranching is primarily a way of life, focused on tradition, family, and heritage. These are all good things, but they can also sometimes distract us from the fact that ranching is a business.  </a:t>
            </a:r>
          </a:p>
          <a:p>
            <a:pPr marL="165261" indent="-165261">
              <a:buFont typeface="Arial"/>
              <a:buChar char="•"/>
            </a:pPr>
            <a:r>
              <a:rPr lang="en-US">
                <a:latin typeface="Avenir Next LT Pro"/>
              </a:rPr>
              <a:t>It’s important to recognize that the way we see things determines the actions we take, and the actions we take determine the results we get. </a:t>
            </a:r>
          </a:p>
          <a:p>
            <a:pPr marL="165261" indent="-165261" defTabSz="914132">
              <a:buFont typeface="Arial"/>
              <a:buChar char="•"/>
              <a:defRPr/>
            </a:pPr>
            <a:r>
              <a:rPr lang="en-US">
                <a:latin typeface="Avenir Next LT Pro"/>
              </a:rPr>
              <a:t>In order to get different results, we need to take different actions, but we can’t or won’t until our beliefs change. </a:t>
            </a:r>
          </a:p>
          <a:p>
            <a:pPr marL="165100" indent="-165100">
              <a:buFont typeface="Arial"/>
              <a:buChar char="•"/>
            </a:pPr>
            <a:r>
              <a:rPr lang="en-US">
                <a:latin typeface="Avenir Next LT Pro"/>
              </a:rPr>
              <a:t>For example, we used to believe that the earth was the center of the universe, and then some astronomers realized earth is just one rock revolving around the sun, so we thought the sun was the center of the universe, until we realized that the milky way is just one galaxy in a sea of galaxies.</a:t>
            </a:r>
          </a:p>
          <a:p>
            <a:endParaRPr lang="en-US" b="1">
              <a:latin typeface="Avenir Next LT Pro"/>
            </a:endParaRPr>
          </a:p>
          <a:p>
            <a:pPr marL="170769" indent="-170769">
              <a:buFont typeface="Arial" panose="020B0604020202020204" pitchFamily="34" charset="0"/>
              <a:buChar char="•"/>
            </a:pPr>
            <a:endParaRPr lang="en-US" b="1"/>
          </a:p>
          <a:p>
            <a:pPr marL="170769" indent="-170769">
              <a:buFont typeface="Arial" panose="020B0604020202020204" pitchFamily="34" charset="0"/>
              <a:buChar char="•"/>
            </a:pPr>
            <a:endParaRPr lang="en-US" b="1"/>
          </a:p>
          <a:p>
            <a:pPr marL="170769" indent="-170769">
              <a:buFont typeface="Arial" panose="020B0604020202020204" pitchFamily="34" charset="0"/>
              <a:buChar char="•"/>
            </a:pPr>
            <a:endParaRPr lang="en-US" b="1"/>
          </a:p>
          <a:p>
            <a:pPr marL="170769" indent="-170769">
              <a:buFont typeface="Arial" panose="020B0604020202020204" pitchFamily="34" charset="0"/>
              <a:buChar char="•"/>
            </a:pPr>
            <a:endParaRPr lang="en-US" b="1"/>
          </a:p>
          <a:p>
            <a:pPr marL="170769" indent="-170769">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EAD83-E55D-1344-B2E7-FD7FD0D36E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C8CF053-D832-7F0B-2C6E-A0472D278D9E}"/>
              </a:ext>
            </a:extLst>
          </p:cNvPr>
          <p:cNvSpPr txBox="1"/>
          <p:nvPr/>
        </p:nvSpPr>
        <p:spPr>
          <a:xfrm>
            <a:off x="5000752" y="1394462"/>
            <a:ext cx="1659128" cy="2710162"/>
          </a:xfrm>
          <a:prstGeom prst="rect">
            <a:avLst/>
          </a:prstGeom>
          <a:noFill/>
        </p:spPr>
        <p:txBody>
          <a:bodyPr wrap="square" lIns="93150" tIns="46576" rIns="93150" bIns="4657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venir Next LT Pro" panose="020B0504020202020204" pitchFamily="34" charset="0"/>
                <a:ea typeface="+mn-ea"/>
                <a:cs typeface="Gotham Book" pitchFamily="2" charset="0"/>
              </a:rPr>
              <a: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Gotham Book" pitchFamily="2" charset="0"/>
            </a:endParaRPr>
          </a:p>
          <a:p>
            <a:pPr marL="174658" marR="0" lvl="0" indent="-17465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Gotham Book" pitchFamily="2" charset="0"/>
              </a:rPr>
              <a:t>Do some paradigms become obsolete? In other words, is it possible for a set of rules or guidelines to stop working? For the actions they lead us to take, to stop producing the results we want? That phrase, "If you always do what you've always done, you will always get what you always got.”  Is it true?</a:t>
            </a:r>
          </a:p>
        </p:txBody>
      </p:sp>
      <p:sp>
        <p:nvSpPr>
          <p:cNvPr id="6" name="TextBox 5">
            <a:extLst>
              <a:ext uri="{FF2B5EF4-FFF2-40B4-BE49-F238E27FC236}">
                <a16:creationId xmlns:a16="http://schemas.microsoft.com/office/drawing/2014/main" id="{91D13006-F3EE-3CFF-B267-7C08E72CE001}"/>
              </a:ext>
            </a:extLst>
          </p:cNvPr>
          <p:cNvSpPr txBox="1"/>
          <p:nvPr/>
        </p:nvSpPr>
        <p:spPr>
          <a:xfrm>
            <a:off x="5307587" y="364551"/>
            <a:ext cx="1398016" cy="251458"/>
          </a:xfrm>
          <a:prstGeom prst="rect">
            <a:avLst/>
          </a:prstGeom>
          <a:noFill/>
        </p:spPr>
        <p:txBody>
          <a:bodyPr wrap="square" lIns="96625" tIns="48313" rIns="96625" bIns="4831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Gotham Book" pitchFamily="2" charset="0"/>
              </a:rPr>
              <a:t>x minutes</a:t>
            </a:r>
          </a:p>
        </p:txBody>
      </p:sp>
    </p:spTree>
    <p:extLst>
      <p:ext uri="{BB962C8B-B14F-4D97-AF65-F5344CB8AC3E}">
        <p14:creationId xmlns:p14="http://schemas.microsoft.com/office/powerpoint/2010/main" val="93497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344488"/>
            <a:ext cx="2720975" cy="2039937"/>
          </a:xfrm>
        </p:spPr>
      </p:sp>
      <p:sp>
        <p:nvSpPr>
          <p:cNvPr id="3" name="Notes Placeholder 2"/>
          <p:cNvSpPr>
            <a:spLocks noGrp="1"/>
          </p:cNvSpPr>
          <p:nvPr>
            <p:ph type="body" idx="1"/>
          </p:nvPr>
        </p:nvSpPr>
        <p:spPr/>
        <p:txBody>
          <a:bodyPr/>
          <a:lstStyle/>
          <a:p>
            <a:r>
              <a:rPr lang="en-US" b="1"/>
              <a:t>TIME: 5 minutes DISCUSSION</a:t>
            </a:r>
            <a:endParaRPr lang="en-US"/>
          </a:p>
          <a:p>
            <a:r>
              <a:rPr lang="en-US" b="1"/>
              <a:t>Facilitator Notes:</a:t>
            </a:r>
            <a:endParaRPr lang="en-US"/>
          </a:p>
          <a:p>
            <a:r>
              <a:rPr lang="en-US"/>
              <a:t>This slide has 3 animated bullet points. </a:t>
            </a:r>
          </a:p>
          <a:p>
            <a:r>
              <a:rPr lang="en-US" b="1"/>
              <a:t>$ Noble Buck $</a:t>
            </a:r>
            <a:endParaRPr lang="en-US"/>
          </a:p>
          <a:p>
            <a:r>
              <a:rPr lang="en-US" b="1"/>
              <a:t>Speaker Notes:</a:t>
            </a:r>
            <a:endParaRPr lang="en-US"/>
          </a:p>
          <a:p>
            <a:pPr marL="171450" indent="-171450">
              <a:buFont typeface="Arial"/>
              <a:buChar char="•"/>
            </a:pPr>
            <a:r>
              <a:rPr lang="en-US">
                <a:latin typeface="Avenir Next LT Pro"/>
              </a:rPr>
              <a:t>Read first example and then ask audience, what can we do instead of baling our hay? what if we strip graze instead of bale hay?</a:t>
            </a:r>
          </a:p>
          <a:p>
            <a:pPr marL="171450" indent="-171450">
              <a:buFont typeface="Arial"/>
              <a:buChar char="•"/>
            </a:pPr>
            <a:r>
              <a:rPr lang="en-US">
                <a:latin typeface="Avenir Next LT Pro"/>
              </a:rPr>
              <a:t>Ask audience if they have an example from their ranch or their neighbor’s ranch. Does anyone have examples of things that ranchers in your area do because it's the most profitable way to do them? Or is it just because that's the way their dad, or Grandpa, or their neighbor does things and has always done things.</a:t>
            </a:r>
            <a:endParaRPr lang="en-US"/>
          </a:p>
          <a:p>
            <a:pPr marL="171450" indent="-171450">
              <a:buFont typeface="Arial"/>
              <a:buChar char="•"/>
            </a:pPr>
            <a:r>
              <a:rPr lang="en-US">
                <a:latin typeface="Avenir Next LT Pro"/>
              </a:rPr>
              <a:t>Read second example, then say that’s probably true, they might laugh at you, and you will laugh too – all the way to the bank</a:t>
            </a:r>
          </a:p>
          <a:p>
            <a:pPr marL="171450" indent="-171450">
              <a:buFont typeface="Arial"/>
              <a:buChar char="•"/>
            </a:pPr>
            <a:r>
              <a:rPr lang="en-US">
                <a:latin typeface="Avenir Next LT Pro"/>
              </a:rPr>
              <a:t>Read third example, and then say flexibility in grazing plans is good. If you do the same thing, the same way every year, you can limit your production. </a:t>
            </a:r>
            <a:endParaRPr lang="en-US"/>
          </a:p>
          <a:p>
            <a:pPr marL="165100" indent="-165100">
              <a:buFont typeface="Arial"/>
              <a:buChar char="•"/>
            </a:pPr>
            <a:endParaRPr lang="en-US">
              <a:latin typeface="Avenir Next LT Pro"/>
            </a:endParaRPr>
          </a:p>
          <a:p>
            <a:endParaRPr lang="en-US" b="1"/>
          </a:p>
          <a:p>
            <a:endParaRPr lang="en-US" b="1">
              <a:latin typeface="Avenir Next LT Pro"/>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EAD83-E55D-1344-B2E7-FD7FD0D36E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946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6D5DA2-EC9F-4D24-BA0E-75AD8E9E95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5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regenerative agriculture, we must practice</a:t>
            </a:r>
            <a:r>
              <a:rPr lang="en-US" baseline="0" dirty="0"/>
              <a:t> these six soil health principles. These 6 principles focus on four ecosystem processes.  I will not go through each one of these principles today, but if you are interested in learning more, I write about these in an article in Pecan South.  The one principle that is perhaps the most important is the first principle, Know your context.  What is your goal and want are you willing to do to accomplish these goals. A lot of people will say that they want to improve the land for the next generation, while some will say that their goal to have the highest production you can and other may say that it is to be the most profitable that you can. Knowing your context is how you get started.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835698-EB41-466F-9D62-0B7203C8E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77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13C0-1DFF-4447-A9B1-D805F2D18405}" type="slidenum">
              <a:rPr lang="en-US" smtClean="0"/>
              <a:t>10</a:t>
            </a:fld>
            <a:endParaRPr lang="en-US" dirty="0"/>
          </a:p>
        </p:txBody>
      </p:sp>
    </p:spTree>
    <p:extLst>
      <p:ext uri="{BB962C8B-B14F-4D97-AF65-F5344CB8AC3E}">
        <p14:creationId xmlns:p14="http://schemas.microsoft.com/office/powerpoint/2010/main" val="74750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85049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571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239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6745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51521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62551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3873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8423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363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9647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50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2214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8873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2528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06753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798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518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19295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84404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1655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60553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2812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8234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latin typeface="Calibri"/>
              </a:rPr>
              <a:pPr/>
              <a:t>‹#›</a:t>
            </a:fld>
            <a:endParaRPr lang="en-US" dirty="0">
              <a:solidFill>
                <a:srgbClr val="9BBB59">
                  <a:shade val="75000"/>
                </a:srgbClr>
              </a:solidFill>
              <a:latin typeface="Calibri"/>
            </a:endParaRPr>
          </a:p>
        </p:txBody>
      </p:sp>
    </p:spTree>
    <p:extLst>
      <p:ext uri="{BB962C8B-B14F-4D97-AF65-F5344CB8AC3E}">
        <p14:creationId xmlns:p14="http://schemas.microsoft.com/office/powerpoint/2010/main" val="2197150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3113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3320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92736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EB54C1-E8C7-C74C-89E2-86BB6B13652E}"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1693474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B54C1-E8C7-C74C-89E2-86BB6B13652E}"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1124042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EB54C1-E8C7-C74C-89E2-86BB6B13652E}"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2115971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EB54C1-E8C7-C74C-89E2-86BB6B13652E}" type="datetimeFigureOut">
              <a:rPr lang="en-US" smtClean="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3158655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EB54C1-E8C7-C74C-89E2-86BB6B13652E}" type="datetimeFigureOut">
              <a:rPr lang="en-US" smtClean="0"/>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1848956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EB54C1-E8C7-C74C-89E2-86BB6B13652E}" type="datetimeFigureOut">
              <a:rPr lang="en-US" smtClean="0"/>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265121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14115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B54C1-E8C7-C74C-89E2-86BB6B13652E}" type="datetimeFigureOut">
              <a:rPr lang="en-US" smtClean="0"/>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2624722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B54C1-E8C7-C74C-89E2-86BB6B13652E}" type="datetimeFigureOut">
              <a:rPr lang="en-US" smtClean="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1652905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B54C1-E8C7-C74C-89E2-86BB6B13652E}" type="datetimeFigureOut">
              <a:rPr lang="en-US" smtClean="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3240940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B54C1-E8C7-C74C-89E2-86BB6B13652E}"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2081213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B54C1-E8C7-C74C-89E2-86BB6B13652E}"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CC5AC-B71E-F24E-80B6-17B25694EF45}" type="slidenum">
              <a:rPr lang="en-US" smtClean="0"/>
              <a:t>‹#›</a:t>
            </a:fld>
            <a:endParaRPr lang="en-US"/>
          </a:p>
        </p:txBody>
      </p:sp>
    </p:spTree>
    <p:extLst>
      <p:ext uri="{BB962C8B-B14F-4D97-AF65-F5344CB8AC3E}">
        <p14:creationId xmlns:p14="http://schemas.microsoft.com/office/powerpoint/2010/main" val="1517386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0587-B440-6907-A2F1-DF1356B214CC}"/>
              </a:ext>
            </a:extLst>
          </p:cNvPr>
          <p:cNvSpPr>
            <a:spLocks noGrp="1"/>
          </p:cNvSpPr>
          <p:nvPr>
            <p:ph type="title"/>
          </p:nvPr>
        </p:nvSpPr>
        <p:spPr>
          <a:xfrm>
            <a:off x="1266093" y="2265486"/>
            <a:ext cx="7244495" cy="1617052"/>
          </a:xfrm>
        </p:spPr>
        <p:txBody>
          <a:bodyPr anchor="t"/>
          <a:lstStyle>
            <a:lvl1pPr>
              <a:lnSpc>
                <a:spcPts val="4500"/>
              </a:lnSpc>
              <a:defRPr sz="4500" b="1" i="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B451AAF-CC44-B854-6BFC-8FA831708124}"/>
              </a:ext>
            </a:extLst>
          </p:cNvPr>
          <p:cNvSpPr>
            <a:spLocks noGrp="1"/>
          </p:cNvSpPr>
          <p:nvPr>
            <p:ph type="body" idx="1"/>
          </p:nvPr>
        </p:nvSpPr>
        <p:spPr>
          <a:xfrm>
            <a:off x="1266092" y="3909525"/>
            <a:ext cx="7244496" cy="1500187"/>
          </a:xfrm>
        </p:spPr>
        <p:txBody>
          <a:bodyPr/>
          <a:lstStyle>
            <a:lvl1pPr marL="0" indent="0">
              <a:buNone/>
              <a:defRPr sz="1800" b="1" i="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28264F2-944F-0B97-F40B-5522B4E7F66F}"/>
              </a:ext>
            </a:extLst>
          </p:cNvPr>
          <p:cNvPicPr>
            <a:picLocks noChangeAspect="1"/>
          </p:cNvPicPr>
          <p:nvPr userDrawn="1"/>
        </p:nvPicPr>
        <p:blipFill>
          <a:blip r:embed="rId2"/>
          <a:stretch>
            <a:fillRect/>
          </a:stretch>
        </p:blipFill>
        <p:spPr>
          <a:xfrm>
            <a:off x="628650" y="2265485"/>
            <a:ext cx="514350" cy="685800"/>
          </a:xfrm>
          <a:prstGeom prst="rect">
            <a:avLst/>
          </a:prstGeom>
        </p:spPr>
      </p:pic>
      <p:pic>
        <p:nvPicPr>
          <p:cNvPr id="4" name="Picture 3">
            <a:extLst>
              <a:ext uri="{FF2B5EF4-FFF2-40B4-BE49-F238E27FC236}">
                <a16:creationId xmlns:a16="http://schemas.microsoft.com/office/drawing/2014/main" id="{2EB60C7F-6646-AA8C-904C-77D81C8557FA}"/>
              </a:ext>
            </a:extLst>
          </p:cNvPr>
          <p:cNvPicPr>
            <a:picLocks noChangeAspect="1"/>
          </p:cNvPicPr>
          <p:nvPr userDrawn="1"/>
        </p:nvPicPr>
        <p:blipFill>
          <a:blip r:embed="rId3"/>
          <a:srcRect/>
          <a:stretch/>
        </p:blipFill>
        <p:spPr>
          <a:xfrm>
            <a:off x="228234" y="6207267"/>
            <a:ext cx="237759" cy="398687"/>
          </a:xfrm>
          <a:prstGeom prst="rect">
            <a:avLst/>
          </a:prstGeom>
        </p:spPr>
      </p:pic>
    </p:spTree>
    <p:extLst>
      <p:ext uri="{BB962C8B-B14F-4D97-AF65-F5344CB8AC3E}">
        <p14:creationId xmlns:p14="http://schemas.microsoft.com/office/powerpoint/2010/main" val="44487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0587-B440-6907-A2F1-DF1356B214CC}"/>
              </a:ext>
            </a:extLst>
          </p:cNvPr>
          <p:cNvSpPr>
            <a:spLocks noGrp="1"/>
          </p:cNvSpPr>
          <p:nvPr>
            <p:ph type="title"/>
          </p:nvPr>
        </p:nvSpPr>
        <p:spPr>
          <a:xfrm>
            <a:off x="1266093" y="2265486"/>
            <a:ext cx="7244495" cy="1617052"/>
          </a:xfrm>
        </p:spPr>
        <p:txBody>
          <a:bodyPr anchor="t"/>
          <a:lstStyle>
            <a:lvl1pPr>
              <a:lnSpc>
                <a:spcPts val="4500"/>
              </a:lnSpc>
              <a:defRPr sz="4500" b="1" i="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B451AAF-CC44-B854-6BFC-8FA831708124}"/>
              </a:ext>
            </a:extLst>
          </p:cNvPr>
          <p:cNvSpPr>
            <a:spLocks noGrp="1"/>
          </p:cNvSpPr>
          <p:nvPr>
            <p:ph type="body" idx="1"/>
          </p:nvPr>
        </p:nvSpPr>
        <p:spPr>
          <a:xfrm>
            <a:off x="1266092" y="3909525"/>
            <a:ext cx="7244496" cy="1500187"/>
          </a:xfrm>
        </p:spPr>
        <p:txBody>
          <a:bodyPr/>
          <a:lstStyle>
            <a:lvl1pPr marL="0" indent="0">
              <a:buNone/>
              <a:defRPr sz="1800" b="1" i="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28264F2-944F-0B97-F40B-5522B4E7F66F}"/>
              </a:ext>
            </a:extLst>
          </p:cNvPr>
          <p:cNvPicPr>
            <a:picLocks noChangeAspect="1"/>
          </p:cNvPicPr>
          <p:nvPr userDrawn="1"/>
        </p:nvPicPr>
        <p:blipFill>
          <a:blip r:embed="rId2"/>
          <a:stretch>
            <a:fillRect/>
          </a:stretch>
        </p:blipFill>
        <p:spPr>
          <a:xfrm>
            <a:off x="628650" y="2265485"/>
            <a:ext cx="514350" cy="685800"/>
          </a:xfrm>
          <a:prstGeom prst="rect">
            <a:avLst/>
          </a:prstGeom>
        </p:spPr>
      </p:pic>
      <p:pic>
        <p:nvPicPr>
          <p:cNvPr id="4" name="Picture 3">
            <a:extLst>
              <a:ext uri="{FF2B5EF4-FFF2-40B4-BE49-F238E27FC236}">
                <a16:creationId xmlns:a16="http://schemas.microsoft.com/office/drawing/2014/main" id="{8038A2BB-8679-0274-9B7C-746AC6492C8F}"/>
              </a:ext>
            </a:extLst>
          </p:cNvPr>
          <p:cNvPicPr>
            <a:picLocks noChangeAspect="1"/>
          </p:cNvPicPr>
          <p:nvPr userDrawn="1"/>
        </p:nvPicPr>
        <p:blipFill>
          <a:blip r:embed="rId3"/>
          <a:srcRect/>
          <a:stretch/>
        </p:blipFill>
        <p:spPr>
          <a:xfrm>
            <a:off x="228234" y="6207267"/>
            <a:ext cx="237759" cy="398687"/>
          </a:xfrm>
          <a:prstGeom prst="rect">
            <a:avLst/>
          </a:prstGeom>
        </p:spPr>
      </p:pic>
    </p:spTree>
    <p:extLst>
      <p:ext uri="{BB962C8B-B14F-4D97-AF65-F5344CB8AC3E}">
        <p14:creationId xmlns:p14="http://schemas.microsoft.com/office/powerpoint/2010/main" val="1817724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2BB27-BC29-25B2-F9E8-59270FA06F63}"/>
              </a:ext>
            </a:extLst>
          </p:cNvPr>
          <p:cNvSpPr>
            <a:spLocks noGrp="1"/>
          </p:cNvSpPr>
          <p:nvPr>
            <p:ph type="title"/>
          </p:nvPr>
        </p:nvSpPr>
        <p:spPr>
          <a:xfrm>
            <a:off x="628650" y="681038"/>
            <a:ext cx="7886700" cy="1048607"/>
          </a:xfrm>
        </p:spPr>
        <p:txBody>
          <a:bodyPr/>
          <a:lstStyle>
            <a:lvl1pPr>
              <a:defRPr b="1" i="0"/>
            </a:lvl1pPr>
          </a:lstStyle>
          <a:p>
            <a:r>
              <a:rPr lang="en-US"/>
              <a:t>Click to edit Master title style</a:t>
            </a:r>
          </a:p>
        </p:txBody>
      </p:sp>
      <p:sp>
        <p:nvSpPr>
          <p:cNvPr id="3" name="Content Placeholder 2">
            <a:extLst>
              <a:ext uri="{FF2B5EF4-FFF2-40B4-BE49-F238E27FC236}">
                <a16:creationId xmlns:a16="http://schemas.microsoft.com/office/drawing/2014/main" id="{9C4DBDD2-72D1-BDA7-4508-9E0EE215C728}"/>
              </a:ext>
            </a:extLst>
          </p:cNvPr>
          <p:cNvSpPr>
            <a:spLocks noGrp="1"/>
          </p:cNvSpPr>
          <p:nvPr>
            <p:ph sz="half" idx="1"/>
          </p:nvPr>
        </p:nvSpPr>
        <p:spPr>
          <a:xfrm>
            <a:off x="628650" y="1825625"/>
            <a:ext cx="3886200" cy="4351339"/>
          </a:xfrm>
        </p:spPr>
        <p:txBody>
          <a:bodyPr/>
          <a:lstStyle>
            <a:lvl1pPr>
              <a:defRPr b="1" i="0"/>
            </a:lvl1pPr>
            <a:lvl2pPr>
              <a:defRPr b="1" i="0"/>
            </a:lvl2pPr>
            <a:lvl3pPr>
              <a:defRPr b="1" i="0"/>
            </a:lvl3pPr>
            <a:lvl4pPr>
              <a:defRPr b="1" i="0"/>
            </a:lvl4pPr>
            <a:lvl5pPr>
              <a:defRPr b="1"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57BFD7-AD09-DC7A-7BB0-B73730B383C3}"/>
              </a:ext>
            </a:extLst>
          </p:cNvPr>
          <p:cNvSpPr>
            <a:spLocks noGrp="1"/>
          </p:cNvSpPr>
          <p:nvPr>
            <p:ph sz="half" idx="2"/>
          </p:nvPr>
        </p:nvSpPr>
        <p:spPr>
          <a:xfrm>
            <a:off x="4629150" y="1825625"/>
            <a:ext cx="3886200" cy="4351339"/>
          </a:xfrm>
        </p:spPr>
        <p:txBody>
          <a:bodyPr/>
          <a:lstStyle>
            <a:lvl1pPr>
              <a:defRPr b="1" i="0"/>
            </a:lvl1pPr>
            <a:lvl2pPr>
              <a:defRPr b="1" i="0"/>
            </a:lvl2pPr>
            <a:lvl3pPr>
              <a:defRPr b="1" i="0"/>
            </a:lvl3pPr>
            <a:lvl4pPr>
              <a:defRPr b="1" i="0"/>
            </a:lvl4pPr>
            <a:lvl5pPr>
              <a:defRPr b="1"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B209DC5-1385-A4AC-3AA2-53DBFEC36E71}"/>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A9465ECF-6324-7D03-9734-BE0BF924B436}"/>
              </a:ext>
            </a:extLst>
          </p:cNvPr>
          <p:cNvSpPr>
            <a:spLocks noGrp="1"/>
          </p:cNvSpPr>
          <p:nvPr>
            <p:ph type="sldNum" sz="quarter" idx="12"/>
          </p:nvPr>
        </p:nvSpPr>
        <p:spPr>
          <a:xfrm>
            <a:off x="6862397" y="6299199"/>
            <a:ext cx="2057400" cy="365125"/>
          </a:xfrm>
          <a:prstGeom prst="rect">
            <a:avLst/>
          </a:prstGeom>
        </p:spPr>
        <p:txBody>
          <a:bodyPr/>
          <a:lstStyle>
            <a:lvl1pPr algn="r">
              <a:defRPr sz="1050" b="1" i="0">
                <a:solidFill>
                  <a:schemeClr val="bg1">
                    <a:lumMod val="50000"/>
                  </a:schemeClr>
                </a:solidFill>
                <a:latin typeface="Avenir Next LT Pro Demi" panose="020B0504020202020204" pitchFamily="34" charset="77"/>
                <a:cs typeface="Gotham Medium" pitchFamily="2" charset="0"/>
              </a:defRPr>
            </a:lvl1pPr>
          </a:lstStyle>
          <a:p>
            <a:pPr>
              <a:defRPr/>
            </a:pPr>
            <a:fld id="{D35F60F1-8D2B-3C45-AE0F-67099E4DCCC7}" type="slidenum">
              <a:rPr lang="en-US" smtClean="0">
                <a:solidFill>
                  <a:srgbClr val="FFFFFF">
                    <a:lumMod val="50000"/>
                  </a:srgbClr>
                </a:solidFill>
              </a:rPr>
              <a:pPr>
                <a:defRPr/>
              </a:pPr>
              <a:t>‹#›</a:t>
            </a:fld>
            <a:endParaRPr lang="en-US">
              <a:solidFill>
                <a:srgbClr val="FFFFFF">
                  <a:lumMod val="50000"/>
                </a:srgbClr>
              </a:solidFill>
            </a:endParaRPr>
          </a:p>
        </p:txBody>
      </p:sp>
      <p:sp>
        <p:nvSpPr>
          <p:cNvPr id="6" name="Slide Number Placeholder 5">
            <a:extLst>
              <a:ext uri="{FF2B5EF4-FFF2-40B4-BE49-F238E27FC236}">
                <a16:creationId xmlns:a16="http://schemas.microsoft.com/office/drawing/2014/main" id="{89FFDD1D-BDCC-0A22-1B7F-7A614D4D9E65}"/>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spTree>
    <p:extLst>
      <p:ext uri="{BB962C8B-B14F-4D97-AF65-F5344CB8AC3E}">
        <p14:creationId xmlns:p14="http://schemas.microsoft.com/office/powerpoint/2010/main" val="38861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A36343-8DD6-F641-3156-F9FC8C72A46E}"/>
              </a:ext>
            </a:extLst>
          </p:cNvPr>
          <p:cNvSpPr>
            <a:spLocks noGrp="1"/>
          </p:cNvSpPr>
          <p:nvPr>
            <p:ph type="body" idx="1"/>
          </p:nvPr>
        </p:nvSpPr>
        <p:spPr>
          <a:xfrm>
            <a:off x="629246" y="4304446"/>
            <a:ext cx="3868340" cy="560261"/>
          </a:xfrm>
        </p:spPr>
        <p:txBody>
          <a:bodyPr anchor="t"/>
          <a:lstStyle>
            <a:lvl1pPr marL="0" indent="0" algn="ctr">
              <a:buNone/>
              <a:defRPr sz="1800" b="1" i="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5B136BE3-80DB-2C1C-9B49-34641D327877}"/>
              </a:ext>
            </a:extLst>
          </p:cNvPr>
          <p:cNvSpPr>
            <a:spLocks noGrp="1"/>
          </p:cNvSpPr>
          <p:nvPr>
            <p:ph type="body" sz="quarter" idx="3"/>
          </p:nvPr>
        </p:nvSpPr>
        <p:spPr>
          <a:xfrm>
            <a:off x="4629151" y="4304446"/>
            <a:ext cx="3887391" cy="560261"/>
          </a:xfrm>
        </p:spPr>
        <p:txBody>
          <a:bodyPr anchor="t"/>
          <a:lstStyle>
            <a:lvl1pPr marL="0" indent="0" algn="ctr">
              <a:buNone/>
              <a:defRPr sz="1800" b="1" i="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Slide Number Placeholder 5">
            <a:extLst>
              <a:ext uri="{FF2B5EF4-FFF2-40B4-BE49-F238E27FC236}">
                <a16:creationId xmlns:a16="http://schemas.microsoft.com/office/drawing/2014/main" id="{1763109A-8A3A-1D3B-D2BB-5DF017141140}"/>
              </a:ext>
            </a:extLst>
          </p:cNvPr>
          <p:cNvSpPr>
            <a:spLocks noGrp="1"/>
          </p:cNvSpPr>
          <p:nvPr>
            <p:ph type="sldNum" sz="quarter" idx="12"/>
          </p:nvPr>
        </p:nvSpPr>
        <p:spPr>
          <a:xfrm>
            <a:off x="6862397" y="6299199"/>
            <a:ext cx="2057400" cy="365125"/>
          </a:xfrm>
          <a:prstGeom prst="rect">
            <a:avLst/>
          </a:prstGeom>
        </p:spPr>
        <p:txBody>
          <a:bodyPr/>
          <a:lstStyle>
            <a:lvl1pPr algn="r">
              <a:defRPr sz="1050" b="1" i="0">
                <a:solidFill>
                  <a:schemeClr val="bg1">
                    <a:lumMod val="50000"/>
                  </a:schemeClr>
                </a:solidFill>
                <a:latin typeface="Avenir Next LT Pro Demi" panose="020B0504020202020204" pitchFamily="34" charset="77"/>
                <a:cs typeface="Gotham Medium" pitchFamily="2" charset="0"/>
              </a:defRPr>
            </a:lvl1pPr>
          </a:lstStyle>
          <a:p>
            <a:pPr>
              <a:defRPr/>
            </a:pPr>
            <a:fld id="{D35F60F1-8D2B-3C45-AE0F-67099E4DCCC7}" type="slidenum">
              <a:rPr lang="en-US" smtClean="0">
                <a:solidFill>
                  <a:srgbClr val="FFFFFF">
                    <a:lumMod val="50000"/>
                  </a:srgbClr>
                </a:solidFill>
              </a:rPr>
              <a:pPr>
                <a:defRPr/>
              </a:pPr>
              <a:t>‹#›</a:t>
            </a:fld>
            <a:endParaRPr lang="en-US">
              <a:solidFill>
                <a:srgbClr val="FFFFFF">
                  <a:lumMod val="50000"/>
                </a:srgbClr>
              </a:solidFill>
            </a:endParaRPr>
          </a:p>
        </p:txBody>
      </p:sp>
      <p:sp>
        <p:nvSpPr>
          <p:cNvPr id="13" name="Title 1">
            <a:extLst>
              <a:ext uri="{FF2B5EF4-FFF2-40B4-BE49-F238E27FC236}">
                <a16:creationId xmlns:a16="http://schemas.microsoft.com/office/drawing/2014/main" id="{C58038A6-0B38-087B-8C42-9AB75E2A6A6A}"/>
              </a:ext>
            </a:extLst>
          </p:cNvPr>
          <p:cNvSpPr>
            <a:spLocks noGrp="1"/>
          </p:cNvSpPr>
          <p:nvPr>
            <p:ph type="title"/>
          </p:nvPr>
        </p:nvSpPr>
        <p:spPr>
          <a:xfrm>
            <a:off x="628650" y="681038"/>
            <a:ext cx="7886700" cy="1048607"/>
          </a:xfrm>
        </p:spPr>
        <p:txBody>
          <a:bodyPr/>
          <a:lstStyle>
            <a:lvl1pPr>
              <a:defRPr b="1" i="0"/>
            </a:lvl1pPr>
          </a:lstStyle>
          <a:p>
            <a:r>
              <a:rPr lang="en-US"/>
              <a:t>Click to edit Master title style</a:t>
            </a:r>
          </a:p>
        </p:txBody>
      </p:sp>
      <p:sp>
        <p:nvSpPr>
          <p:cNvPr id="15" name="Content Placeholder 14">
            <a:extLst>
              <a:ext uri="{FF2B5EF4-FFF2-40B4-BE49-F238E27FC236}">
                <a16:creationId xmlns:a16="http://schemas.microsoft.com/office/drawing/2014/main" id="{A91E09E1-FEB7-EEB9-C716-F698157022BD}"/>
              </a:ext>
            </a:extLst>
          </p:cNvPr>
          <p:cNvSpPr>
            <a:spLocks noGrp="1"/>
          </p:cNvSpPr>
          <p:nvPr>
            <p:ph sz="quarter" idx="13" hasCustomPrompt="1"/>
          </p:nvPr>
        </p:nvSpPr>
        <p:spPr>
          <a:xfrm>
            <a:off x="1719263" y="1981201"/>
            <a:ext cx="1688306" cy="2251075"/>
          </a:xfrm>
        </p:spPr>
        <p:txBody>
          <a:bodyPr/>
          <a:lstStyle>
            <a:lvl1pPr marL="0" indent="0">
              <a:buNone/>
              <a:defRPr b="1" i="0"/>
            </a:lvl1pPr>
          </a:lstStyle>
          <a:p>
            <a:pPr lvl="0"/>
            <a:r>
              <a:rPr lang="en-US"/>
              <a:t>Add icon or photo</a:t>
            </a:r>
          </a:p>
        </p:txBody>
      </p:sp>
      <p:sp>
        <p:nvSpPr>
          <p:cNvPr id="16" name="Content Placeholder 14">
            <a:extLst>
              <a:ext uri="{FF2B5EF4-FFF2-40B4-BE49-F238E27FC236}">
                <a16:creationId xmlns:a16="http://schemas.microsoft.com/office/drawing/2014/main" id="{193653AD-E2B8-A207-C747-23F1846DFC9C}"/>
              </a:ext>
            </a:extLst>
          </p:cNvPr>
          <p:cNvSpPr>
            <a:spLocks noGrp="1"/>
          </p:cNvSpPr>
          <p:nvPr>
            <p:ph sz="quarter" idx="14" hasCustomPrompt="1"/>
          </p:nvPr>
        </p:nvSpPr>
        <p:spPr>
          <a:xfrm>
            <a:off x="5728693" y="1981200"/>
            <a:ext cx="1688306" cy="2251075"/>
          </a:xfrm>
        </p:spPr>
        <p:txBody>
          <a:bodyPr/>
          <a:lstStyle>
            <a:lvl1pPr marL="0" indent="0">
              <a:buNone/>
              <a:defRPr b="1" i="0"/>
            </a:lvl1pPr>
          </a:lstStyle>
          <a:p>
            <a:pPr marL="0" marR="0" lvl="0" indent="0" algn="l" defTabSz="685800" rtl="0" eaLnBrk="1" fontAlgn="auto" latinLnBrk="0" hangingPunct="1">
              <a:lnSpc>
                <a:spcPct val="90000"/>
              </a:lnSpc>
              <a:spcBef>
                <a:spcPts val="750"/>
              </a:spcBef>
              <a:spcAft>
                <a:spcPts val="0"/>
              </a:spcAft>
              <a:buClr>
                <a:schemeClr val="accent2"/>
              </a:buClr>
              <a:buSzTx/>
              <a:buFont typeface="Wingdings" pitchFamily="2" charset="2"/>
              <a:buNone/>
              <a:tabLst/>
              <a:defRPr/>
            </a:pPr>
            <a:r>
              <a:rPr lang="en-US"/>
              <a:t>Add icon or photo</a:t>
            </a:r>
          </a:p>
        </p:txBody>
      </p:sp>
      <p:sp>
        <p:nvSpPr>
          <p:cNvPr id="18" name="Text Placeholder 17">
            <a:extLst>
              <a:ext uri="{FF2B5EF4-FFF2-40B4-BE49-F238E27FC236}">
                <a16:creationId xmlns:a16="http://schemas.microsoft.com/office/drawing/2014/main" id="{1DFA0599-372A-9F27-1C37-012802C676BD}"/>
              </a:ext>
            </a:extLst>
          </p:cNvPr>
          <p:cNvSpPr>
            <a:spLocks noGrp="1"/>
          </p:cNvSpPr>
          <p:nvPr>
            <p:ph type="body" sz="quarter" idx="15"/>
          </p:nvPr>
        </p:nvSpPr>
        <p:spPr>
          <a:xfrm>
            <a:off x="628650" y="4881563"/>
            <a:ext cx="3869531" cy="874712"/>
          </a:xfrm>
        </p:spPr>
        <p:txBody>
          <a:bodyPr>
            <a:noAutofit/>
          </a:bodyPr>
          <a:lstStyle>
            <a:lvl1pPr marL="0" indent="0" algn="ctr">
              <a:buNone/>
              <a:defRPr sz="1050" b="0" i="0">
                <a:latin typeface="Avenir Next LT Pro" panose="020B0504020202020204" pitchFamily="34" charset="77"/>
                <a:cs typeface="Gotham Book" pitchFamily="2" charset="0"/>
              </a:defRPr>
            </a:lvl1pPr>
            <a:lvl2pPr marL="342900" indent="0">
              <a:buNone/>
              <a:defRPr sz="1050" b="0" i="0">
                <a:latin typeface="Gotham Book" pitchFamily="2" charset="0"/>
                <a:cs typeface="Gotham Book" pitchFamily="2" charset="0"/>
              </a:defRPr>
            </a:lvl2pPr>
            <a:lvl3pPr marL="685800" indent="0">
              <a:buNone/>
              <a:defRPr sz="1050" b="0" i="0">
                <a:latin typeface="Gotham Book" pitchFamily="2" charset="0"/>
                <a:cs typeface="Gotham Book" pitchFamily="2" charset="0"/>
              </a:defRPr>
            </a:lvl3pPr>
            <a:lvl4pPr marL="1028700" indent="0">
              <a:buNone/>
              <a:defRPr sz="1050" b="0" i="0">
                <a:latin typeface="Gotham Book" pitchFamily="2" charset="0"/>
                <a:cs typeface="Gotham Book" pitchFamily="2" charset="0"/>
              </a:defRPr>
            </a:lvl4pPr>
            <a:lvl5pPr marL="1371600" indent="0">
              <a:buNone/>
              <a:defRPr sz="1050" b="0" i="0">
                <a:latin typeface="Gotham Book" pitchFamily="2" charset="0"/>
                <a:cs typeface="Gotham Book" pitchFamily="2"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C0A88EA1-5C94-35D8-D829-5C91B8C37329}"/>
              </a:ext>
            </a:extLst>
          </p:cNvPr>
          <p:cNvSpPr>
            <a:spLocks noGrp="1"/>
          </p:cNvSpPr>
          <p:nvPr>
            <p:ph type="body" sz="quarter" idx="16"/>
          </p:nvPr>
        </p:nvSpPr>
        <p:spPr>
          <a:xfrm>
            <a:off x="4638082" y="4881563"/>
            <a:ext cx="3869531" cy="874712"/>
          </a:xfrm>
        </p:spPr>
        <p:txBody>
          <a:bodyPr>
            <a:noAutofit/>
          </a:bodyPr>
          <a:lstStyle>
            <a:lvl1pPr marL="0" indent="0" algn="ctr">
              <a:buNone/>
              <a:defRPr sz="1050" b="0" i="0">
                <a:latin typeface="Avenir Next LT Pro" panose="020B0504020202020204" pitchFamily="34" charset="77"/>
                <a:cs typeface="Gotham Book" pitchFamily="2" charset="0"/>
              </a:defRPr>
            </a:lvl1pPr>
            <a:lvl2pPr marL="342900" indent="0">
              <a:buNone/>
              <a:defRPr sz="1050" b="0" i="0">
                <a:latin typeface="Gotham Book" pitchFamily="2" charset="0"/>
                <a:cs typeface="Gotham Book" pitchFamily="2" charset="0"/>
              </a:defRPr>
            </a:lvl2pPr>
            <a:lvl3pPr marL="685800" indent="0">
              <a:buNone/>
              <a:defRPr sz="1050" b="0" i="0">
                <a:latin typeface="Gotham Book" pitchFamily="2" charset="0"/>
                <a:cs typeface="Gotham Book" pitchFamily="2" charset="0"/>
              </a:defRPr>
            </a:lvl3pPr>
            <a:lvl4pPr marL="1028700" indent="0">
              <a:buNone/>
              <a:defRPr sz="1050" b="0" i="0">
                <a:latin typeface="Gotham Book" pitchFamily="2" charset="0"/>
                <a:cs typeface="Gotham Book" pitchFamily="2" charset="0"/>
              </a:defRPr>
            </a:lvl4pPr>
            <a:lvl5pPr marL="1371600" indent="0">
              <a:buNone/>
              <a:defRPr sz="1050" b="0" i="0">
                <a:latin typeface="Gotham Book" pitchFamily="2" charset="0"/>
                <a:cs typeface="Gotham Book" pitchFamily="2" charset="0"/>
              </a:defRPr>
            </a:lvl5pPr>
          </a:lstStyle>
          <a:p>
            <a:pPr lvl="0"/>
            <a:r>
              <a:rPr lang="en-US"/>
              <a:t>Click to edit Master text styles</a:t>
            </a:r>
          </a:p>
        </p:txBody>
      </p:sp>
      <p:sp>
        <p:nvSpPr>
          <p:cNvPr id="6" name="Rectangle 5">
            <a:extLst>
              <a:ext uri="{FF2B5EF4-FFF2-40B4-BE49-F238E27FC236}">
                <a16:creationId xmlns:a16="http://schemas.microsoft.com/office/drawing/2014/main" id="{D5023DB4-AC3F-0DD6-4B77-35C22611E48C}"/>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23D5E10F-06BA-906D-159A-20FE17310437}"/>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spTree>
    <p:extLst>
      <p:ext uri="{BB962C8B-B14F-4D97-AF65-F5344CB8AC3E}">
        <p14:creationId xmlns:p14="http://schemas.microsoft.com/office/powerpoint/2010/main" val="26501190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A36343-8DD6-F641-3156-F9FC8C72A46E}"/>
              </a:ext>
            </a:extLst>
          </p:cNvPr>
          <p:cNvSpPr>
            <a:spLocks noGrp="1"/>
          </p:cNvSpPr>
          <p:nvPr>
            <p:ph type="body" idx="1"/>
          </p:nvPr>
        </p:nvSpPr>
        <p:spPr>
          <a:xfrm>
            <a:off x="536373" y="4321849"/>
            <a:ext cx="2501534" cy="823912"/>
          </a:xfrm>
        </p:spPr>
        <p:txBody>
          <a:bodyPr anchor="t"/>
          <a:lstStyle>
            <a:lvl1pPr marL="0" indent="0" algn="ctr">
              <a:buNone/>
              <a:defRPr sz="1800" b="1" i="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itle 1">
            <a:extLst>
              <a:ext uri="{FF2B5EF4-FFF2-40B4-BE49-F238E27FC236}">
                <a16:creationId xmlns:a16="http://schemas.microsoft.com/office/drawing/2014/main" id="{C58038A6-0B38-087B-8C42-9AB75E2A6A6A}"/>
              </a:ext>
            </a:extLst>
          </p:cNvPr>
          <p:cNvSpPr>
            <a:spLocks noGrp="1"/>
          </p:cNvSpPr>
          <p:nvPr>
            <p:ph type="title"/>
          </p:nvPr>
        </p:nvSpPr>
        <p:spPr>
          <a:xfrm>
            <a:off x="628650" y="681038"/>
            <a:ext cx="7886700" cy="1048607"/>
          </a:xfrm>
        </p:spPr>
        <p:txBody>
          <a:bodyPr/>
          <a:lstStyle>
            <a:lvl1pPr>
              <a:defRPr b="1" i="0"/>
            </a:lvl1pPr>
          </a:lstStyle>
          <a:p>
            <a:r>
              <a:rPr lang="en-US"/>
              <a:t>Click to edit Master title style</a:t>
            </a:r>
          </a:p>
        </p:txBody>
      </p:sp>
      <p:sp>
        <p:nvSpPr>
          <p:cNvPr id="15" name="Content Placeholder 14">
            <a:extLst>
              <a:ext uri="{FF2B5EF4-FFF2-40B4-BE49-F238E27FC236}">
                <a16:creationId xmlns:a16="http://schemas.microsoft.com/office/drawing/2014/main" id="{A91E09E1-FEB7-EEB9-C716-F698157022BD}"/>
              </a:ext>
            </a:extLst>
          </p:cNvPr>
          <p:cNvSpPr>
            <a:spLocks noGrp="1"/>
          </p:cNvSpPr>
          <p:nvPr>
            <p:ph sz="quarter" idx="13" hasCustomPrompt="1"/>
          </p:nvPr>
        </p:nvSpPr>
        <p:spPr>
          <a:xfrm>
            <a:off x="942988" y="1998605"/>
            <a:ext cx="1688306" cy="2251075"/>
          </a:xfrm>
        </p:spPr>
        <p:txBody>
          <a:bodyPr/>
          <a:lstStyle>
            <a:lvl1pPr marL="0" indent="0">
              <a:buNone/>
              <a:defRPr b="1" i="0"/>
            </a:lvl1pPr>
          </a:lstStyle>
          <a:p>
            <a:pPr marL="0" marR="0" lvl="0" indent="0" algn="l" defTabSz="685800" rtl="0" eaLnBrk="1" fontAlgn="auto" latinLnBrk="0" hangingPunct="1">
              <a:lnSpc>
                <a:spcPct val="90000"/>
              </a:lnSpc>
              <a:spcBef>
                <a:spcPts val="750"/>
              </a:spcBef>
              <a:spcAft>
                <a:spcPts val="0"/>
              </a:spcAft>
              <a:buClr>
                <a:schemeClr val="accent2"/>
              </a:buClr>
              <a:buSzTx/>
              <a:buFont typeface="Wingdings" pitchFamily="2" charset="2"/>
              <a:buNone/>
              <a:tabLst/>
              <a:defRPr/>
            </a:pPr>
            <a:r>
              <a:rPr lang="en-US"/>
              <a:t>Add icon or photo</a:t>
            </a:r>
          </a:p>
        </p:txBody>
      </p:sp>
      <p:sp>
        <p:nvSpPr>
          <p:cNvPr id="18" name="Text Placeholder 17">
            <a:extLst>
              <a:ext uri="{FF2B5EF4-FFF2-40B4-BE49-F238E27FC236}">
                <a16:creationId xmlns:a16="http://schemas.microsoft.com/office/drawing/2014/main" id="{1DFA0599-372A-9F27-1C37-012802C676BD}"/>
              </a:ext>
            </a:extLst>
          </p:cNvPr>
          <p:cNvSpPr>
            <a:spLocks noGrp="1"/>
          </p:cNvSpPr>
          <p:nvPr>
            <p:ph type="body" sz="quarter" idx="15"/>
          </p:nvPr>
        </p:nvSpPr>
        <p:spPr>
          <a:xfrm>
            <a:off x="535989" y="5157485"/>
            <a:ext cx="2502304" cy="627919"/>
          </a:xfrm>
        </p:spPr>
        <p:txBody>
          <a:bodyPr>
            <a:noAutofit/>
          </a:bodyPr>
          <a:lstStyle>
            <a:lvl1pPr marL="0" indent="0" algn="ctr">
              <a:buNone/>
              <a:defRPr sz="1050" b="0" i="0">
                <a:latin typeface="Avenir Next LT Pro" panose="020B0504020202020204" pitchFamily="34" charset="77"/>
                <a:cs typeface="Gotham Book" pitchFamily="2" charset="0"/>
              </a:defRPr>
            </a:lvl1pPr>
            <a:lvl2pPr marL="342900" indent="0">
              <a:buNone/>
              <a:defRPr sz="1050" b="0" i="0">
                <a:latin typeface="Gotham Book" pitchFamily="2" charset="0"/>
                <a:cs typeface="Gotham Book" pitchFamily="2" charset="0"/>
              </a:defRPr>
            </a:lvl2pPr>
            <a:lvl3pPr marL="685800" indent="0">
              <a:buNone/>
              <a:defRPr sz="1050" b="0" i="0">
                <a:latin typeface="Gotham Book" pitchFamily="2" charset="0"/>
                <a:cs typeface="Gotham Book" pitchFamily="2" charset="0"/>
              </a:defRPr>
            </a:lvl3pPr>
            <a:lvl4pPr marL="1028700" indent="0">
              <a:buNone/>
              <a:defRPr sz="1050" b="0" i="0">
                <a:latin typeface="Gotham Book" pitchFamily="2" charset="0"/>
                <a:cs typeface="Gotham Book" pitchFamily="2" charset="0"/>
              </a:defRPr>
            </a:lvl4pPr>
            <a:lvl5pPr marL="1371600" indent="0">
              <a:buNone/>
              <a:defRPr sz="1050" b="0" i="0">
                <a:latin typeface="Gotham Book" pitchFamily="2" charset="0"/>
                <a:cs typeface="Gotham Book" pitchFamily="2" charset="0"/>
              </a:defRPr>
            </a:lvl5pPr>
          </a:lstStyle>
          <a:p>
            <a:pPr lvl="0"/>
            <a:r>
              <a:rPr lang="en-US"/>
              <a:t>Click to edit Master text styles</a:t>
            </a:r>
          </a:p>
        </p:txBody>
      </p:sp>
      <p:sp>
        <p:nvSpPr>
          <p:cNvPr id="14" name="Text Placeholder 2">
            <a:extLst>
              <a:ext uri="{FF2B5EF4-FFF2-40B4-BE49-F238E27FC236}">
                <a16:creationId xmlns:a16="http://schemas.microsoft.com/office/drawing/2014/main" id="{8E4CA694-57A0-04C5-E73D-55C47902D310}"/>
              </a:ext>
            </a:extLst>
          </p:cNvPr>
          <p:cNvSpPr>
            <a:spLocks noGrp="1"/>
          </p:cNvSpPr>
          <p:nvPr>
            <p:ph type="body" idx="16"/>
          </p:nvPr>
        </p:nvSpPr>
        <p:spPr>
          <a:xfrm>
            <a:off x="3321232" y="4321849"/>
            <a:ext cx="2501534" cy="823912"/>
          </a:xfrm>
        </p:spPr>
        <p:txBody>
          <a:bodyPr anchor="t"/>
          <a:lstStyle>
            <a:lvl1pPr marL="0" indent="0" algn="ctr">
              <a:buNone/>
              <a:defRPr sz="1800" b="1" i="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14">
            <a:extLst>
              <a:ext uri="{FF2B5EF4-FFF2-40B4-BE49-F238E27FC236}">
                <a16:creationId xmlns:a16="http://schemas.microsoft.com/office/drawing/2014/main" id="{FB55798E-9A27-4DC0-8F25-6AB4BDD4AFF1}"/>
              </a:ext>
            </a:extLst>
          </p:cNvPr>
          <p:cNvSpPr>
            <a:spLocks noGrp="1"/>
          </p:cNvSpPr>
          <p:nvPr>
            <p:ph sz="quarter" idx="17" hasCustomPrompt="1"/>
          </p:nvPr>
        </p:nvSpPr>
        <p:spPr>
          <a:xfrm>
            <a:off x="3727847" y="1998605"/>
            <a:ext cx="1688306" cy="2251075"/>
          </a:xfrm>
        </p:spPr>
        <p:txBody>
          <a:bodyPr/>
          <a:lstStyle>
            <a:lvl1pPr marL="0" indent="0">
              <a:buNone/>
              <a:defRPr b="1" i="0"/>
            </a:lvl1pPr>
          </a:lstStyle>
          <a:p>
            <a:pPr marL="0" marR="0" lvl="0" indent="0" algn="l" defTabSz="685800" rtl="0" eaLnBrk="1" fontAlgn="auto" latinLnBrk="0" hangingPunct="1">
              <a:lnSpc>
                <a:spcPct val="90000"/>
              </a:lnSpc>
              <a:spcBef>
                <a:spcPts val="750"/>
              </a:spcBef>
              <a:spcAft>
                <a:spcPts val="0"/>
              </a:spcAft>
              <a:buClr>
                <a:schemeClr val="accent2"/>
              </a:buClr>
              <a:buSzTx/>
              <a:buFont typeface="Wingdings" pitchFamily="2" charset="2"/>
              <a:buNone/>
              <a:tabLst/>
              <a:defRPr/>
            </a:pPr>
            <a:r>
              <a:rPr lang="en-US"/>
              <a:t>Add icon or photo</a:t>
            </a:r>
          </a:p>
        </p:txBody>
      </p:sp>
      <p:sp>
        <p:nvSpPr>
          <p:cNvPr id="20" name="Text Placeholder 17">
            <a:extLst>
              <a:ext uri="{FF2B5EF4-FFF2-40B4-BE49-F238E27FC236}">
                <a16:creationId xmlns:a16="http://schemas.microsoft.com/office/drawing/2014/main" id="{14FE978E-C642-B7C4-E133-8E55BCC5CA71}"/>
              </a:ext>
            </a:extLst>
          </p:cNvPr>
          <p:cNvSpPr>
            <a:spLocks noGrp="1"/>
          </p:cNvSpPr>
          <p:nvPr>
            <p:ph type="body" sz="quarter" idx="18"/>
          </p:nvPr>
        </p:nvSpPr>
        <p:spPr>
          <a:xfrm>
            <a:off x="3320848" y="5157485"/>
            <a:ext cx="2502304" cy="627919"/>
          </a:xfrm>
        </p:spPr>
        <p:txBody>
          <a:bodyPr>
            <a:noAutofit/>
          </a:bodyPr>
          <a:lstStyle>
            <a:lvl1pPr marL="0" indent="0" algn="ctr">
              <a:buNone/>
              <a:defRPr sz="1050" b="0" i="0">
                <a:latin typeface="Avenir Next LT Pro" panose="020B0504020202020204" pitchFamily="34" charset="77"/>
                <a:cs typeface="Gotham Book" pitchFamily="2" charset="0"/>
              </a:defRPr>
            </a:lvl1pPr>
            <a:lvl2pPr marL="342900" indent="0">
              <a:buNone/>
              <a:defRPr sz="1050" b="0" i="0">
                <a:latin typeface="Gotham Book" pitchFamily="2" charset="0"/>
                <a:cs typeface="Gotham Book" pitchFamily="2" charset="0"/>
              </a:defRPr>
            </a:lvl2pPr>
            <a:lvl3pPr marL="685800" indent="0">
              <a:buNone/>
              <a:defRPr sz="1050" b="0" i="0">
                <a:latin typeface="Gotham Book" pitchFamily="2" charset="0"/>
                <a:cs typeface="Gotham Book" pitchFamily="2" charset="0"/>
              </a:defRPr>
            </a:lvl3pPr>
            <a:lvl4pPr marL="1028700" indent="0">
              <a:buNone/>
              <a:defRPr sz="1050" b="0" i="0">
                <a:latin typeface="Gotham Book" pitchFamily="2" charset="0"/>
                <a:cs typeface="Gotham Book" pitchFamily="2" charset="0"/>
              </a:defRPr>
            </a:lvl4pPr>
            <a:lvl5pPr marL="1371600" indent="0">
              <a:buNone/>
              <a:defRPr sz="1050" b="0" i="0">
                <a:latin typeface="Gotham Book" pitchFamily="2" charset="0"/>
                <a:cs typeface="Gotham Book" pitchFamily="2" charset="0"/>
              </a:defRPr>
            </a:lvl5pPr>
          </a:lstStyle>
          <a:p>
            <a:pPr lvl="0"/>
            <a:r>
              <a:rPr lang="en-US"/>
              <a:t>Click to edit Master text styles</a:t>
            </a:r>
          </a:p>
        </p:txBody>
      </p:sp>
      <p:sp>
        <p:nvSpPr>
          <p:cNvPr id="21" name="Text Placeholder 2">
            <a:extLst>
              <a:ext uri="{FF2B5EF4-FFF2-40B4-BE49-F238E27FC236}">
                <a16:creationId xmlns:a16="http://schemas.microsoft.com/office/drawing/2014/main" id="{0545644A-6F1D-56DC-6D8F-B6C561F221AF}"/>
              </a:ext>
            </a:extLst>
          </p:cNvPr>
          <p:cNvSpPr>
            <a:spLocks noGrp="1"/>
          </p:cNvSpPr>
          <p:nvPr>
            <p:ph type="body" idx="19"/>
          </p:nvPr>
        </p:nvSpPr>
        <p:spPr>
          <a:xfrm>
            <a:off x="6106093" y="4321849"/>
            <a:ext cx="2501534" cy="823912"/>
          </a:xfrm>
        </p:spPr>
        <p:txBody>
          <a:bodyPr anchor="t"/>
          <a:lstStyle>
            <a:lvl1pPr marL="0" indent="0" algn="ctr">
              <a:buNone/>
              <a:defRPr sz="1800" b="1" i="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2" name="Content Placeholder 14">
            <a:extLst>
              <a:ext uri="{FF2B5EF4-FFF2-40B4-BE49-F238E27FC236}">
                <a16:creationId xmlns:a16="http://schemas.microsoft.com/office/drawing/2014/main" id="{A60E65A6-E4E6-591C-A7EA-E19BB806F53F}"/>
              </a:ext>
            </a:extLst>
          </p:cNvPr>
          <p:cNvSpPr>
            <a:spLocks noGrp="1"/>
          </p:cNvSpPr>
          <p:nvPr>
            <p:ph sz="quarter" idx="20" hasCustomPrompt="1"/>
          </p:nvPr>
        </p:nvSpPr>
        <p:spPr>
          <a:xfrm>
            <a:off x="6512707" y="1998605"/>
            <a:ext cx="1688306" cy="2251075"/>
          </a:xfrm>
        </p:spPr>
        <p:txBody>
          <a:bodyPr/>
          <a:lstStyle>
            <a:lvl1pPr marL="0" indent="0">
              <a:buNone/>
              <a:defRPr b="1" i="0"/>
            </a:lvl1pPr>
          </a:lstStyle>
          <a:p>
            <a:pPr marL="0" marR="0" lvl="0" indent="0" algn="l" defTabSz="685800" rtl="0" eaLnBrk="1" fontAlgn="auto" latinLnBrk="0" hangingPunct="1">
              <a:lnSpc>
                <a:spcPct val="90000"/>
              </a:lnSpc>
              <a:spcBef>
                <a:spcPts val="750"/>
              </a:spcBef>
              <a:spcAft>
                <a:spcPts val="0"/>
              </a:spcAft>
              <a:buClr>
                <a:schemeClr val="accent2"/>
              </a:buClr>
              <a:buSzTx/>
              <a:buFont typeface="Wingdings" pitchFamily="2" charset="2"/>
              <a:buNone/>
              <a:tabLst/>
              <a:defRPr/>
            </a:pPr>
            <a:r>
              <a:rPr lang="en-US"/>
              <a:t>Add icon or photo</a:t>
            </a:r>
          </a:p>
        </p:txBody>
      </p:sp>
      <p:sp>
        <p:nvSpPr>
          <p:cNvPr id="23" name="Text Placeholder 17">
            <a:extLst>
              <a:ext uri="{FF2B5EF4-FFF2-40B4-BE49-F238E27FC236}">
                <a16:creationId xmlns:a16="http://schemas.microsoft.com/office/drawing/2014/main" id="{D77B593F-12FC-CBA1-4CCD-39FAB7EDA9F0}"/>
              </a:ext>
            </a:extLst>
          </p:cNvPr>
          <p:cNvSpPr>
            <a:spLocks noGrp="1"/>
          </p:cNvSpPr>
          <p:nvPr>
            <p:ph type="body" sz="quarter" idx="21"/>
          </p:nvPr>
        </p:nvSpPr>
        <p:spPr>
          <a:xfrm>
            <a:off x="6105708" y="5157485"/>
            <a:ext cx="2502304" cy="627919"/>
          </a:xfrm>
        </p:spPr>
        <p:txBody>
          <a:bodyPr>
            <a:noAutofit/>
          </a:bodyPr>
          <a:lstStyle>
            <a:lvl1pPr marL="0" indent="0" algn="ctr">
              <a:buNone/>
              <a:defRPr sz="1050" b="0" i="0">
                <a:latin typeface="Avenir Next LT Pro" panose="020B0504020202020204" pitchFamily="34" charset="77"/>
                <a:cs typeface="Gotham Book" pitchFamily="2" charset="0"/>
              </a:defRPr>
            </a:lvl1pPr>
            <a:lvl2pPr marL="342900" indent="0">
              <a:buNone/>
              <a:defRPr sz="1050" b="0" i="0">
                <a:latin typeface="Gotham Book" pitchFamily="2" charset="0"/>
                <a:cs typeface="Gotham Book" pitchFamily="2" charset="0"/>
              </a:defRPr>
            </a:lvl2pPr>
            <a:lvl3pPr marL="685800" indent="0">
              <a:buNone/>
              <a:defRPr sz="1050" b="0" i="0">
                <a:latin typeface="Gotham Book" pitchFamily="2" charset="0"/>
                <a:cs typeface="Gotham Book" pitchFamily="2" charset="0"/>
              </a:defRPr>
            </a:lvl3pPr>
            <a:lvl4pPr marL="1028700" indent="0">
              <a:buNone/>
              <a:defRPr sz="1050" b="0" i="0">
                <a:latin typeface="Gotham Book" pitchFamily="2" charset="0"/>
                <a:cs typeface="Gotham Book" pitchFamily="2" charset="0"/>
              </a:defRPr>
            </a:lvl4pPr>
            <a:lvl5pPr marL="1371600" indent="0">
              <a:buNone/>
              <a:defRPr sz="1050" b="0" i="0">
                <a:latin typeface="Gotham Book" pitchFamily="2" charset="0"/>
                <a:cs typeface="Gotham Book" pitchFamily="2" charset="0"/>
              </a:defRPr>
            </a:lvl5pPr>
          </a:lstStyle>
          <a:p>
            <a:pPr lvl="0"/>
            <a:r>
              <a:rPr lang="en-US"/>
              <a:t>Click to edit Master text styles</a:t>
            </a:r>
          </a:p>
        </p:txBody>
      </p:sp>
      <p:sp>
        <p:nvSpPr>
          <p:cNvPr id="5" name="Rectangle 4">
            <a:extLst>
              <a:ext uri="{FF2B5EF4-FFF2-40B4-BE49-F238E27FC236}">
                <a16:creationId xmlns:a16="http://schemas.microsoft.com/office/drawing/2014/main" id="{0564AC84-C308-BC9F-94F5-1E415CADEE93}"/>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A514B66D-1CCD-F501-BBCF-D85C2966F2E7}"/>
              </a:ext>
            </a:extLst>
          </p:cNvPr>
          <p:cNvSpPr>
            <a:spLocks noGrp="1"/>
          </p:cNvSpPr>
          <p:nvPr>
            <p:ph type="sldNum" sz="quarter" idx="12"/>
          </p:nvPr>
        </p:nvSpPr>
        <p:spPr>
          <a:xfrm>
            <a:off x="6862397" y="6299199"/>
            <a:ext cx="2057400" cy="365125"/>
          </a:xfrm>
          <a:prstGeom prst="rect">
            <a:avLst/>
          </a:prstGeom>
        </p:spPr>
        <p:txBody>
          <a:bodyPr/>
          <a:lstStyle>
            <a:lvl1pPr algn="r">
              <a:defRPr sz="1050" b="1" i="0">
                <a:solidFill>
                  <a:schemeClr val="bg1">
                    <a:lumMod val="50000"/>
                  </a:schemeClr>
                </a:solidFill>
                <a:latin typeface="Avenir Next LT Pro Demi" panose="020B0504020202020204" pitchFamily="34" charset="77"/>
                <a:cs typeface="Gotham Medium" pitchFamily="2" charset="0"/>
              </a:defRPr>
            </a:lvl1pPr>
          </a:lstStyle>
          <a:p>
            <a:pPr>
              <a:defRPr/>
            </a:pPr>
            <a:fld id="{D35F60F1-8D2B-3C45-AE0F-67099E4DCCC7}" type="slidenum">
              <a:rPr lang="en-US" smtClean="0">
                <a:solidFill>
                  <a:srgbClr val="FFFFFF">
                    <a:lumMod val="50000"/>
                  </a:srgbClr>
                </a:solidFill>
              </a:rPr>
              <a:pPr>
                <a:defRPr/>
              </a:pPr>
              <a:t>‹#›</a:t>
            </a:fld>
            <a:endParaRPr lang="en-US">
              <a:solidFill>
                <a:srgbClr val="FFFFFF">
                  <a:lumMod val="50000"/>
                </a:srgbClr>
              </a:solidFill>
            </a:endParaRPr>
          </a:p>
        </p:txBody>
      </p:sp>
      <p:sp>
        <p:nvSpPr>
          <p:cNvPr id="6" name="Slide Number Placeholder 5">
            <a:extLst>
              <a:ext uri="{FF2B5EF4-FFF2-40B4-BE49-F238E27FC236}">
                <a16:creationId xmlns:a16="http://schemas.microsoft.com/office/drawing/2014/main" id="{1BA3E27A-857C-9B43-AE7E-2406864D8AA1}"/>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spTree>
    <p:extLst>
      <p:ext uri="{BB962C8B-B14F-4D97-AF65-F5344CB8AC3E}">
        <p14:creationId xmlns:p14="http://schemas.microsoft.com/office/powerpoint/2010/main" val="202947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07309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hoto with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38D6B8-CFE4-1F79-5432-74353E7E3505}"/>
              </a:ext>
            </a:extLst>
          </p:cNvPr>
          <p:cNvSpPr>
            <a:spLocks noGrp="1"/>
          </p:cNvSpPr>
          <p:nvPr>
            <p:ph type="pic" sz="quarter" idx="10"/>
          </p:nvPr>
        </p:nvSpPr>
        <p:spPr>
          <a:xfrm>
            <a:off x="0" y="0"/>
            <a:ext cx="9144000" cy="6858000"/>
          </a:xfrm>
        </p:spPr>
        <p:txBody>
          <a:bodyPr/>
          <a:lstStyle>
            <a:lvl1pPr marL="0" indent="0">
              <a:buNone/>
              <a:defRPr b="1" i="0"/>
            </a:lvl1pPr>
          </a:lstStyle>
          <a:p>
            <a:r>
              <a:rPr lang="en-US"/>
              <a:t>Click icon to add picture</a:t>
            </a:r>
          </a:p>
        </p:txBody>
      </p:sp>
      <p:sp>
        <p:nvSpPr>
          <p:cNvPr id="2" name="Title 1">
            <a:extLst>
              <a:ext uri="{FF2B5EF4-FFF2-40B4-BE49-F238E27FC236}">
                <a16:creationId xmlns:a16="http://schemas.microsoft.com/office/drawing/2014/main" id="{375A87CF-F0F7-61AF-8527-88D4F044A564}"/>
              </a:ext>
            </a:extLst>
          </p:cNvPr>
          <p:cNvSpPr>
            <a:spLocks noGrp="1"/>
          </p:cNvSpPr>
          <p:nvPr>
            <p:ph type="title"/>
          </p:nvPr>
        </p:nvSpPr>
        <p:spPr/>
        <p:txBody>
          <a:bodyPr/>
          <a:lstStyle>
            <a:lvl1pPr>
              <a:defRPr b="1" i="0"/>
            </a:lvl1pPr>
          </a:lstStyle>
          <a:p>
            <a:r>
              <a:rPr lang="en-US"/>
              <a:t>Click to edit Master title style</a:t>
            </a:r>
          </a:p>
        </p:txBody>
      </p:sp>
      <p:sp>
        <p:nvSpPr>
          <p:cNvPr id="8" name="Text Placeholder 2">
            <a:extLst>
              <a:ext uri="{FF2B5EF4-FFF2-40B4-BE49-F238E27FC236}">
                <a16:creationId xmlns:a16="http://schemas.microsoft.com/office/drawing/2014/main" id="{2997F08B-9F31-2472-A2E9-D400767A9FF0}"/>
              </a:ext>
            </a:extLst>
          </p:cNvPr>
          <p:cNvSpPr>
            <a:spLocks noGrp="1"/>
          </p:cNvSpPr>
          <p:nvPr>
            <p:ph type="body" idx="1"/>
          </p:nvPr>
        </p:nvSpPr>
        <p:spPr>
          <a:xfrm>
            <a:off x="628650" y="2007212"/>
            <a:ext cx="7244496" cy="1500187"/>
          </a:xfrm>
        </p:spPr>
        <p:txBody>
          <a:bodyPr/>
          <a:lstStyle>
            <a:lvl1pPr marL="0" indent="0">
              <a:buNone/>
              <a:defRPr sz="18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36398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Full Photo with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38D6B8-CFE4-1F79-5432-74353E7E3505}"/>
              </a:ext>
            </a:extLst>
          </p:cNvPr>
          <p:cNvSpPr>
            <a:spLocks noGrp="1"/>
          </p:cNvSpPr>
          <p:nvPr>
            <p:ph type="pic" sz="quarter" idx="10"/>
          </p:nvPr>
        </p:nvSpPr>
        <p:spPr>
          <a:xfrm>
            <a:off x="0" y="0"/>
            <a:ext cx="9144000" cy="6858000"/>
          </a:xfrm>
        </p:spPr>
        <p:txBody>
          <a:bodyPr/>
          <a:lstStyle>
            <a:lvl1pPr marL="0" indent="0">
              <a:buNone/>
              <a:defRPr b="1" i="0"/>
            </a:lvl1pPr>
          </a:lstStyle>
          <a:p>
            <a:r>
              <a:rPr lang="en-US"/>
              <a:t>Click icon to add picture</a:t>
            </a:r>
          </a:p>
        </p:txBody>
      </p:sp>
      <p:sp>
        <p:nvSpPr>
          <p:cNvPr id="5" name="Rectangle 4">
            <a:extLst>
              <a:ext uri="{FF2B5EF4-FFF2-40B4-BE49-F238E27FC236}">
                <a16:creationId xmlns:a16="http://schemas.microsoft.com/office/drawing/2014/main" id="{675C7495-6D8C-E182-38CD-DC6951B80E15}"/>
              </a:ext>
            </a:extLst>
          </p:cNvPr>
          <p:cNvSpPr/>
          <p:nvPr userDrawn="1"/>
        </p:nvSpPr>
        <p:spPr>
          <a:xfrm>
            <a:off x="1" y="2991677"/>
            <a:ext cx="2981739" cy="1302027"/>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710D936-6912-3CDE-1933-6707ED909A09}"/>
              </a:ext>
            </a:extLst>
          </p:cNvPr>
          <p:cNvSpPr>
            <a:spLocks noGrp="1"/>
          </p:cNvSpPr>
          <p:nvPr>
            <p:ph type="title"/>
          </p:nvPr>
        </p:nvSpPr>
        <p:spPr>
          <a:xfrm>
            <a:off x="361485" y="1798984"/>
            <a:ext cx="2739524" cy="1043609"/>
          </a:xfrm>
        </p:spPr>
        <p:txBody>
          <a:bodyPr anchor="b"/>
          <a:lstStyle>
            <a:lvl1pPr>
              <a:defRPr sz="2400" b="1" i="0"/>
            </a:lvl1pPr>
          </a:lstStyle>
          <a:p>
            <a:r>
              <a:rPr lang="en-US"/>
              <a:t>Click to edit Master title style</a:t>
            </a:r>
          </a:p>
        </p:txBody>
      </p:sp>
      <p:sp>
        <p:nvSpPr>
          <p:cNvPr id="4" name="Text Placeholder 3">
            <a:extLst>
              <a:ext uri="{FF2B5EF4-FFF2-40B4-BE49-F238E27FC236}">
                <a16:creationId xmlns:a16="http://schemas.microsoft.com/office/drawing/2014/main" id="{D08769CA-24E6-C9AE-10E3-6AD82E852933}"/>
              </a:ext>
            </a:extLst>
          </p:cNvPr>
          <p:cNvSpPr>
            <a:spLocks noGrp="1"/>
          </p:cNvSpPr>
          <p:nvPr>
            <p:ph type="body" sz="half" idx="2"/>
          </p:nvPr>
        </p:nvSpPr>
        <p:spPr>
          <a:xfrm>
            <a:off x="361485" y="3104875"/>
            <a:ext cx="2478623" cy="1039747"/>
          </a:xfrm>
        </p:spPr>
        <p:txBody>
          <a:bodyPr anchor="ctr">
            <a:normAutofit/>
          </a:bodyPr>
          <a:lstStyle>
            <a:lvl1pPr marL="0" indent="0">
              <a:buNone/>
              <a:defRPr sz="1500" b="0" i="0">
                <a:solidFill>
                  <a:schemeClr val="bg1"/>
                </a:solidFill>
                <a:latin typeface="Gotham Book" pitchFamily="2" charset="0"/>
                <a:cs typeface="Gotham Book"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317853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Full Photo with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38D6B8-CFE4-1F79-5432-74353E7E3505}"/>
              </a:ext>
            </a:extLst>
          </p:cNvPr>
          <p:cNvSpPr>
            <a:spLocks noGrp="1"/>
          </p:cNvSpPr>
          <p:nvPr>
            <p:ph type="pic" sz="quarter" idx="10"/>
          </p:nvPr>
        </p:nvSpPr>
        <p:spPr>
          <a:xfrm>
            <a:off x="0" y="0"/>
            <a:ext cx="9144000" cy="6858000"/>
          </a:xfrm>
        </p:spPr>
        <p:txBody>
          <a:bodyPr/>
          <a:lstStyle>
            <a:lvl1pPr marL="0" indent="0">
              <a:buNone/>
              <a:defRPr b="1" i="0"/>
            </a:lvl1pPr>
          </a:lstStyle>
          <a:p>
            <a:r>
              <a:rPr lang="en-US"/>
              <a:t>Click icon to add picture</a:t>
            </a:r>
          </a:p>
        </p:txBody>
      </p:sp>
      <p:sp>
        <p:nvSpPr>
          <p:cNvPr id="5" name="Rectangle 4">
            <a:extLst>
              <a:ext uri="{FF2B5EF4-FFF2-40B4-BE49-F238E27FC236}">
                <a16:creationId xmlns:a16="http://schemas.microsoft.com/office/drawing/2014/main" id="{675C7495-6D8C-E182-38CD-DC6951B80E15}"/>
              </a:ext>
            </a:extLst>
          </p:cNvPr>
          <p:cNvSpPr/>
          <p:nvPr userDrawn="1"/>
        </p:nvSpPr>
        <p:spPr>
          <a:xfrm>
            <a:off x="6162262" y="2991677"/>
            <a:ext cx="2981739" cy="1302027"/>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710D936-6912-3CDE-1933-6707ED909A09}"/>
              </a:ext>
            </a:extLst>
          </p:cNvPr>
          <p:cNvSpPr>
            <a:spLocks noGrp="1"/>
          </p:cNvSpPr>
          <p:nvPr>
            <p:ph type="title"/>
          </p:nvPr>
        </p:nvSpPr>
        <p:spPr>
          <a:xfrm>
            <a:off x="6162261" y="1798984"/>
            <a:ext cx="2686050" cy="1043609"/>
          </a:xfrm>
        </p:spPr>
        <p:txBody>
          <a:bodyPr anchor="b"/>
          <a:lstStyle>
            <a:lvl1pPr>
              <a:defRPr sz="2400" b="1" i="0"/>
            </a:lvl1pPr>
          </a:lstStyle>
          <a:p>
            <a:r>
              <a:rPr lang="en-US"/>
              <a:t>Click to edit Master title style</a:t>
            </a:r>
          </a:p>
        </p:txBody>
      </p:sp>
      <p:sp>
        <p:nvSpPr>
          <p:cNvPr id="4" name="Text Placeholder 3">
            <a:extLst>
              <a:ext uri="{FF2B5EF4-FFF2-40B4-BE49-F238E27FC236}">
                <a16:creationId xmlns:a16="http://schemas.microsoft.com/office/drawing/2014/main" id="{D08769CA-24E6-C9AE-10E3-6AD82E852933}"/>
              </a:ext>
            </a:extLst>
          </p:cNvPr>
          <p:cNvSpPr>
            <a:spLocks noGrp="1"/>
          </p:cNvSpPr>
          <p:nvPr>
            <p:ph type="body" sz="half" idx="2"/>
          </p:nvPr>
        </p:nvSpPr>
        <p:spPr>
          <a:xfrm>
            <a:off x="6285206" y="3104875"/>
            <a:ext cx="2478623" cy="1039747"/>
          </a:xfrm>
        </p:spPr>
        <p:txBody>
          <a:bodyPr anchor="ctr">
            <a:normAutofit/>
          </a:bodyPr>
          <a:lstStyle>
            <a:lvl1pPr marL="0" indent="0">
              <a:buNone/>
              <a:defRPr sz="1500" b="0" i="0">
                <a:solidFill>
                  <a:schemeClr val="bg1"/>
                </a:solidFill>
                <a:latin typeface="Gotham Book" pitchFamily="2" charset="0"/>
                <a:cs typeface="Gotham Book"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5620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Full Photo with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38D6B8-CFE4-1F79-5432-74353E7E3505}"/>
              </a:ext>
            </a:extLst>
          </p:cNvPr>
          <p:cNvSpPr>
            <a:spLocks noGrp="1"/>
          </p:cNvSpPr>
          <p:nvPr>
            <p:ph type="pic" sz="quarter" idx="10"/>
          </p:nvPr>
        </p:nvSpPr>
        <p:spPr>
          <a:xfrm>
            <a:off x="0" y="0"/>
            <a:ext cx="9144000" cy="6858000"/>
          </a:xfrm>
        </p:spPr>
        <p:txBody>
          <a:bodyPr/>
          <a:lstStyle>
            <a:lvl1pPr marL="0" indent="0">
              <a:buNone/>
              <a:defRPr b="1" i="0"/>
            </a:lvl1pPr>
          </a:lstStyle>
          <a:p>
            <a:r>
              <a:rPr lang="en-US"/>
              <a:t>Click icon to add picture</a:t>
            </a:r>
          </a:p>
        </p:txBody>
      </p:sp>
      <p:sp>
        <p:nvSpPr>
          <p:cNvPr id="5" name="Rectangle 4">
            <a:extLst>
              <a:ext uri="{FF2B5EF4-FFF2-40B4-BE49-F238E27FC236}">
                <a16:creationId xmlns:a16="http://schemas.microsoft.com/office/drawing/2014/main" id="{675C7495-6D8C-E182-38CD-DC6951B80E15}"/>
              </a:ext>
            </a:extLst>
          </p:cNvPr>
          <p:cNvSpPr/>
          <p:nvPr userDrawn="1"/>
        </p:nvSpPr>
        <p:spPr>
          <a:xfrm>
            <a:off x="1" y="2991677"/>
            <a:ext cx="2981739" cy="13020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710D936-6912-3CDE-1933-6707ED909A09}"/>
              </a:ext>
            </a:extLst>
          </p:cNvPr>
          <p:cNvSpPr>
            <a:spLocks noGrp="1"/>
          </p:cNvSpPr>
          <p:nvPr>
            <p:ph type="title"/>
          </p:nvPr>
        </p:nvSpPr>
        <p:spPr>
          <a:xfrm>
            <a:off x="361486" y="1798984"/>
            <a:ext cx="2478623" cy="1043609"/>
          </a:xfrm>
        </p:spPr>
        <p:txBody>
          <a:bodyPr anchor="b"/>
          <a:lstStyle>
            <a:lvl1pPr>
              <a:defRPr sz="2400" b="1" i="0"/>
            </a:lvl1pPr>
          </a:lstStyle>
          <a:p>
            <a:r>
              <a:rPr lang="en-US"/>
              <a:t>Click to edit Master title style</a:t>
            </a:r>
          </a:p>
        </p:txBody>
      </p:sp>
      <p:sp>
        <p:nvSpPr>
          <p:cNvPr id="4" name="Text Placeholder 3">
            <a:extLst>
              <a:ext uri="{FF2B5EF4-FFF2-40B4-BE49-F238E27FC236}">
                <a16:creationId xmlns:a16="http://schemas.microsoft.com/office/drawing/2014/main" id="{D08769CA-24E6-C9AE-10E3-6AD82E852933}"/>
              </a:ext>
            </a:extLst>
          </p:cNvPr>
          <p:cNvSpPr>
            <a:spLocks noGrp="1"/>
          </p:cNvSpPr>
          <p:nvPr>
            <p:ph type="body" sz="half" idx="2"/>
          </p:nvPr>
        </p:nvSpPr>
        <p:spPr>
          <a:xfrm>
            <a:off x="361485" y="3104875"/>
            <a:ext cx="2478623" cy="1039747"/>
          </a:xfrm>
        </p:spPr>
        <p:txBody>
          <a:bodyPr anchor="ctr">
            <a:normAutofit/>
          </a:bodyPr>
          <a:lstStyle>
            <a:lvl1pPr marL="0" indent="0">
              <a:buNone/>
              <a:defRPr sz="1500" b="0" i="0">
                <a:latin typeface="Gotham Book" pitchFamily="2" charset="0"/>
                <a:cs typeface="Gotham Book"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406584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Full Photo with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38D6B8-CFE4-1F79-5432-74353E7E3505}"/>
              </a:ext>
            </a:extLst>
          </p:cNvPr>
          <p:cNvSpPr>
            <a:spLocks noGrp="1"/>
          </p:cNvSpPr>
          <p:nvPr>
            <p:ph type="pic" sz="quarter" idx="10"/>
          </p:nvPr>
        </p:nvSpPr>
        <p:spPr>
          <a:xfrm>
            <a:off x="0" y="0"/>
            <a:ext cx="9144000" cy="6858000"/>
          </a:xfrm>
        </p:spPr>
        <p:txBody>
          <a:bodyPr/>
          <a:lstStyle>
            <a:lvl1pPr marL="0" indent="0">
              <a:buNone/>
              <a:defRPr b="1" i="0"/>
            </a:lvl1pPr>
          </a:lstStyle>
          <a:p>
            <a:r>
              <a:rPr lang="en-US"/>
              <a:t>Click icon to add picture</a:t>
            </a:r>
          </a:p>
        </p:txBody>
      </p:sp>
      <p:sp>
        <p:nvSpPr>
          <p:cNvPr id="5" name="Rectangle 4">
            <a:extLst>
              <a:ext uri="{FF2B5EF4-FFF2-40B4-BE49-F238E27FC236}">
                <a16:creationId xmlns:a16="http://schemas.microsoft.com/office/drawing/2014/main" id="{675C7495-6D8C-E182-38CD-DC6951B80E15}"/>
              </a:ext>
            </a:extLst>
          </p:cNvPr>
          <p:cNvSpPr/>
          <p:nvPr userDrawn="1"/>
        </p:nvSpPr>
        <p:spPr>
          <a:xfrm>
            <a:off x="6162262" y="2991677"/>
            <a:ext cx="2981739" cy="13020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710D936-6912-3CDE-1933-6707ED909A09}"/>
              </a:ext>
            </a:extLst>
          </p:cNvPr>
          <p:cNvSpPr>
            <a:spLocks noGrp="1"/>
          </p:cNvSpPr>
          <p:nvPr>
            <p:ph type="title"/>
          </p:nvPr>
        </p:nvSpPr>
        <p:spPr>
          <a:xfrm>
            <a:off x="6285207" y="1798984"/>
            <a:ext cx="2478623" cy="1043609"/>
          </a:xfrm>
        </p:spPr>
        <p:txBody>
          <a:bodyPr anchor="b"/>
          <a:lstStyle>
            <a:lvl1pPr>
              <a:defRPr sz="2400" b="1" i="0"/>
            </a:lvl1pPr>
          </a:lstStyle>
          <a:p>
            <a:r>
              <a:rPr lang="en-US"/>
              <a:t>Click to edit Master title style</a:t>
            </a:r>
          </a:p>
        </p:txBody>
      </p:sp>
      <p:sp>
        <p:nvSpPr>
          <p:cNvPr id="4" name="Text Placeholder 3">
            <a:extLst>
              <a:ext uri="{FF2B5EF4-FFF2-40B4-BE49-F238E27FC236}">
                <a16:creationId xmlns:a16="http://schemas.microsoft.com/office/drawing/2014/main" id="{D08769CA-24E6-C9AE-10E3-6AD82E852933}"/>
              </a:ext>
            </a:extLst>
          </p:cNvPr>
          <p:cNvSpPr>
            <a:spLocks noGrp="1"/>
          </p:cNvSpPr>
          <p:nvPr>
            <p:ph type="body" sz="half" idx="2"/>
          </p:nvPr>
        </p:nvSpPr>
        <p:spPr>
          <a:xfrm>
            <a:off x="6285206" y="3104875"/>
            <a:ext cx="2478623" cy="1039747"/>
          </a:xfrm>
        </p:spPr>
        <p:txBody>
          <a:bodyPr anchor="ctr">
            <a:normAutofit/>
          </a:bodyPr>
          <a:lstStyle>
            <a:lvl1pPr marL="0" indent="0">
              <a:buNone/>
              <a:defRPr sz="1500" b="0" i="0">
                <a:latin typeface="Gotham Book" pitchFamily="2" charset="0"/>
                <a:cs typeface="Gotham Book"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61917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152B4257-5FAA-CB21-547C-1E50C129667C}"/>
              </a:ext>
            </a:extLst>
          </p:cNvPr>
          <p:cNvSpPr>
            <a:spLocks noGrp="1"/>
          </p:cNvSpPr>
          <p:nvPr>
            <p:ph type="media" sz="quarter" idx="10" hasCustomPrompt="1"/>
          </p:nvPr>
        </p:nvSpPr>
        <p:spPr>
          <a:xfrm>
            <a:off x="0" y="0"/>
            <a:ext cx="9144000" cy="6858000"/>
          </a:xfrm>
        </p:spPr>
        <p:txBody>
          <a:bodyPr/>
          <a:lstStyle>
            <a:lvl1pPr marL="0" indent="0">
              <a:buNone/>
              <a:defRPr b="1" i="0">
                <a:solidFill>
                  <a:schemeClr val="bg1"/>
                </a:solidFill>
              </a:defRPr>
            </a:lvl1pPr>
          </a:lstStyle>
          <a:p>
            <a:r>
              <a:rPr lang="en-US"/>
              <a:t>Click icon to add video</a:t>
            </a:r>
          </a:p>
        </p:txBody>
      </p:sp>
    </p:spTree>
    <p:extLst>
      <p:ext uri="{BB962C8B-B14F-4D97-AF65-F5344CB8AC3E}">
        <p14:creationId xmlns:p14="http://schemas.microsoft.com/office/powerpoint/2010/main" val="2190119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53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1FC02C-22D7-5831-F632-6BD3B6E645A4}"/>
              </a:ext>
            </a:extLst>
          </p:cNvPr>
          <p:cNvSpPr>
            <a:spLocks noGrp="1"/>
          </p:cNvSpPr>
          <p:nvPr>
            <p:ph type="body" idx="1"/>
          </p:nvPr>
        </p:nvSpPr>
        <p:spPr>
          <a:xfrm>
            <a:off x="629842" y="1883191"/>
            <a:ext cx="3868340" cy="562743"/>
          </a:xfrm>
          <a:prstGeom prst="rect">
            <a:avLst/>
          </a:prstGeom>
        </p:spPr>
        <p:txBody>
          <a:bodyPr anchor="b"/>
          <a:lstStyle>
            <a:lvl1pPr marL="0" indent="0">
              <a:buNone/>
              <a:defRPr sz="1800" b="1">
                <a:solidFill>
                  <a:srgbClr val="007834"/>
                </a:solidFill>
                <a:latin typeface="Avenir Medium"/>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AB815-1656-76DE-AB1B-DD099570E652}"/>
              </a:ext>
            </a:extLst>
          </p:cNvPr>
          <p:cNvSpPr>
            <a:spLocks noGrp="1"/>
          </p:cNvSpPr>
          <p:nvPr>
            <p:ph sz="half" idx="2"/>
          </p:nvPr>
        </p:nvSpPr>
        <p:spPr>
          <a:xfrm>
            <a:off x="629842" y="2519364"/>
            <a:ext cx="3868340" cy="3209925"/>
          </a:xfrm>
          <a:prstGeom prst="rect">
            <a:avLst/>
          </a:prstGeom>
        </p:spPr>
        <p:txBody>
          <a:bodyPr/>
          <a:lstStyle>
            <a:lvl1pPr>
              <a:defRPr>
                <a:latin typeface="Avenir Medium"/>
              </a:defRPr>
            </a:lvl1pPr>
            <a:lvl2pPr>
              <a:defRPr>
                <a:latin typeface="Avenir Medium"/>
              </a:defRPr>
            </a:lvl2pPr>
            <a:lvl3pPr>
              <a:defRPr>
                <a:latin typeface="Avenir Medium"/>
              </a:defRPr>
            </a:lvl3pPr>
            <a:lvl4pPr>
              <a:defRPr>
                <a:latin typeface="Avenir Medium"/>
              </a:defRPr>
            </a:lvl4pPr>
            <a:lvl5pPr>
              <a:defRPr>
                <a:latin typeface="Avenir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F80ED5-FFE6-2541-A08B-636702213618}"/>
              </a:ext>
            </a:extLst>
          </p:cNvPr>
          <p:cNvSpPr>
            <a:spLocks noGrp="1"/>
          </p:cNvSpPr>
          <p:nvPr>
            <p:ph type="body" sz="quarter" idx="3"/>
          </p:nvPr>
        </p:nvSpPr>
        <p:spPr>
          <a:xfrm>
            <a:off x="4629152" y="1883191"/>
            <a:ext cx="3887391" cy="562743"/>
          </a:xfrm>
          <a:prstGeom prst="rect">
            <a:avLst/>
          </a:prstGeom>
        </p:spPr>
        <p:txBody>
          <a:bodyPr anchor="b"/>
          <a:lstStyle>
            <a:lvl1pPr marL="0" indent="0">
              <a:buNone/>
              <a:defRPr sz="1800" b="1">
                <a:solidFill>
                  <a:srgbClr val="007834"/>
                </a:solidFill>
                <a:latin typeface="Avenir Medium"/>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FD46A-4894-6FAE-5AA7-BCEDDF5B84DD}"/>
              </a:ext>
            </a:extLst>
          </p:cNvPr>
          <p:cNvSpPr>
            <a:spLocks noGrp="1"/>
          </p:cNvSpPr>
          <p:nvPr>
            <p:ph sz="quarter" idx="4"/>
          </p:nvPr>
        </p:nvSpPr>
        <p:spPr>
          <a:xfrm>
            <a:off x="4629152" y="2519364"/>
            <a:ext cx="3887391" cy="3209925"/>
          </a:xfrm>
          <a:prstGeom prst="rect">
            <a:avLst/>
          </a:prstGeom>
        </p:spPr>
        <p:txBody>
          <a:bodyPr/>
          <a:lstStyle>
            <a:lvl1pPr>
              <a:defRPr>
                <a:latin typeface="Avenir Medium"/>
              </a:defRPr>
            </a:lvl1pPr>
            <a:lvl2pPr>
              <a:defRPr>
                <a:latin typeface="Avenir Medium"/>
              </a:defRPr>
            </a:lvl2pPr>
            <a:lvl3pPr>
              <a:defRPr>
                <a:latin typeface="Avenir Medium"/>
              </a:defRPr>
            </a:lvl3pPr>
            <a:lvl4pPr>
              <a:defRPr>
                <a:latin typeface="Avenir Medium"/>
              </a:defRPr>
            </a:lvl4pPr>
            <a:lvl5pPr>
              <a:defRPr>
                <a:latin typeface="Avenir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84F776F1-1EB6-678B-E5A2-98A523DF0FAA}"/>
              </a:ext>
            </a:extLst>
          </p:cNvPr>
          <p:cNvSpPr>
            <a:spLocks noGrp="1"/>
          </p:cNvSpPr>
          <p:nvPr>
            <p:ph type="sldNum" sz="quarter" idx="12"/>
          </p:nvPr>
        </p:nvSpPr>
        <p:spPr>
          <a:xfrm>
            <a:off x="8506452" y="6195712"/>
            <a:ext cx="407045" cy="365125"/>
          </a:xfrm>
          <a:prstGeom prst="rect">
            <a:avLst/>
          </a:prstGeom>
        </p:spPr>
        <p:txBody>
          <a:bodyPr/>
          <a:lstStyle>
            <a:lvl1pPr>
              <a:defRPr>
                <a:solidFill>
                  <a:srgbClr val="13377D"/>
                </a:solidFill>
                <a:latin typeface="Arial" panose="020B0604020202020204" pitchFamily="34" charset="0"/>
                <a:cs typeface="Arial" panose="020B0604020202020204" pitchFamily="34" charset="0"/>
              </a:defRPr>
            </a:lvl1pPr>
          </a:lstStyle>
          <a:p>
            <a:pPr defTabSz="685783">
              <a:defRPr/>
            </a:pPr>
            <a:fld id="{E9C0CE34-7EDB-E84A-B49B-CD333A19E9CB}" type="slidenum">
              <a:rPr lang="en-US" smtClean="0"/>
              <a:pPr defTabSz="685783">
                <a:defRPr/>
              </a:pPr>
              <a:t>‹#›</a:t>
            </a:fld>
            <a:endParaRPr lang="en-US"/>
          </a:p>
        </p:txBody>
      </p:sp>
      <p:sp>
        <p:nvSpPr>
          <p:cNvPr id="14" name="Title 1">
            <a:extLst>
              <a:ext uri="{FF2B5EF4-FFF2-40B4-BE49-F238E27FC236}">
                <a16:creationId xmlns:a16="http://schemas.microsoft.com/office/drawing/2014/main" id="{2864FE7C-E306-E5F4-29BA-F6EEFB5B2931}"/>
              </a:ext>
            </a:extLst>
          </p:cNvPr>
          <p:cNvSpPr>
            <a:spLocks noGrp="1"/>
          </p:cNvSpPr>
          <p:nvPr>
            <p:ph type="title"/>
          </p:nvPr>
        </p:nvSpPr>
        <p:spPr>
          <a:xfrm>
            <a:off x="628650" y="596902"/>
            <a:ext cx="7886700" cy="1093788"/>
          </a:xfrm>
          <a:prstGeom prst="rect">
            <a:avLst/>
          </a:prstGeom>
        </p:spPr>
        <p:txBody>
          <a:bodyPr>
            <a:normAutofit/>
          </a:bodyPr>
          <a:lstStyle>
            <a:lvl1pPr>
              <a:defRPr sz="3000" b="1" i="0">
                <a:solidFill>
                  <a:schemeClr val="tx1"/>
                </a:solidFill>
                <a:latin typeface="Avenir Next LT Pro" panose="020B0504020202020204" pitchFamily="34" charset="0"/>
                <a:cs typeface="Arial" panose="020B06040202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5F7B482F-A2ED-9BBE-8C82-54EE47E25CD5}"/>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0639BDDA-65DD-1906-857E-80E4B3CDDB87}"/>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pic>
        <p:nvPicPr>
          <p:cNvPr id="8" name="Picture 7">
            <a:extLst>
              <a:ext uri="{FF2B5EF4-FFF2-40B4-BE49-F238E27FC236}">
                <a16:creationId xmlns:a16="http://schemas.microsoft.com/office/drawing/2014/main" id="{60F2991E-0348-37E9-CAB4-FE09C2DDA370}"/>
              </a:ext>
            </a:extLst>
          </p:cNvPr>
          <p:cNvPicPr>
            <a:picLocks noChangeAspect="1"/>
          </p:cNvPicPr>
          <p:nvPr userDrawn="1"/>
        </p:nvPicPr>
        <p:blipFill>
          <a:blip r:embed="rId2">
            <a:alphaModFix amt="50000"/>
          </a:blip>
          <a:stretch>
            <a:fillRect/>
          </a:stretch>
        </p:blipFill>
        <p:spPr>
          <a:xfrm>
            <a:off x="228234" y="6207267"/>
            <a:ext cx="237759" cy="398688"/>
          </a:xfrm>
          <a:prstGeom prst="rect">
            <a:avLst/>
          </a:prstGeom>
        </p:spPr>
      </p:pic>
    </p:spTree>
    <p:extLst>
      <p:ext uri="{BB962C8B-B14F-4D97-AF65-F5344CB8AC3E}">
        <p14:creationId xmlns:p14="http://schemas.microsoft.com/office/powerpoint/2010/main" val="2232502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2D87D2-056B-C65A-83B5-4D2258691598}"/>
              </a:ext>
            </a:extLst>
          </p:cNvPr>
          <p:cNvSpPr/>
          <p:nvPr userDrawn="1"/>
        </p:nvSpPr>
        <p:spPr>
          <a:xfrm>
            <a:off x="5138059" y="499294"/>
            <a:ext cx="4005943" cy="6358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84F776F1-1EB6-678B-E5A2-98A523DF0FAA}"/>
              </a:ext>
            </a:extLst>
          </p:cNvPr>
          <p:cNvSpPr>
            <a:spLocks noGrp="1"/>
          </p:cNvSpPr>
          <p:nvPr>
            <p:ph type="sldNum" sz="quarter" idx="12"/>
          </p:nvPr>
        </p:nvSpPr>
        <p:spPr>
          <a:xfrm>
            <a:off x="8506452" y="6195712"/>
            <a:ext cx="407045" cy="365125"/>
          </a:xfrm>
          <a:prstGeom prst="rect">
            <a:avLst/>
          </a:prstGeom>
        </p:spPr>
        <p:txBody>
          <a:bodyPr/>
          <a:lstStyle>
            <a:lvl1pPr>
              <a:defRPr>
                <a:solidFill>
                  <a:srgbClr val="13377D"/>
                </a:solidFill>
                <a:latin typeface="Arial" panose="020B0604020202020204" pitchFamily="34" charset="0"/>
                <a:cs typeface="Arial" panose="020B0604020202020204" pitchFamily="34" charset="0"/>
              </a:defRPr>
            </a:lvl1pPr>
          </a:lstStyle>
          <a:p>
            <a:pPr defTabSz="685783">
              <a:defRPr/>
            </a:pPr>
            <a:fld id="{E9C0CE34-7EDB-E84A-B49B-CD333A19E9CB}" type="slidenum">
              <a:rPr lang="en-US" smtClean="0"/>
              <a:pPr defTabSz="685783">
                <a:defRPr/>
              </a:pPr>
              <a:t>‹#›</a:t>
            </a:fld>
            <a:endParaRPr lang="en-US"/>
          </a:p>
        </p:txBody>
      </p:sp>
      <p:sp>
        <p:nvSpPr>
          <p:cNvPr id="5" name="Content Placeholder 2">
            <a:extLst>
              <a:ext uri="{FF2B5EF4-FFF2-40B4-BE49-F238E27FC236}">
                <a16:creationId xmlns:a16="http://schemas.microsoft.com/office/drawing/2014/main" id="{53D8100D-917B-0C88-F81E-AC6D2BAACB84}"/>
              </a:ext>
            </a:extLst>
          </p:cNvPr>
          <p:cNvSpPr txBox="1">
            <a:spLocks/>
          </p:cNvSpPr>
          <p:nvPr userDrawn="1"/>
        </p:nvSpPr>
        <p:spPr>
          <a:xfrm>
            <a:off x="628650" y="2239109"/>
            <a:ext cx="7886700" cy="3528647"/>
          </a:xfrm>
          <a:prstGeom prst="rect">
            <a:avLst/>
          </a:prstGeom>
        </p:spPr>
        <p:txBody>
          <a:bodyPr vert="horz" lIns="68580" tIns="34290" rIns="68580" bIns="34290" rtlCol="0">
            <a:normAutofit/>
          </a:bodyPr>
          <a:lstStyle>
            <a:lvl1pPr marL="411480" indent="-411480" algn="l" defTabSz="914400" rtl="0" eaLnBrk="1" latinLnBrk="0" hangingPunct="1">
              <a:lnSpc>
                <a:spcPct val="90000"/>
              </a:lnSpc>
              <a:spcBef>
                <a:spcPts val="1000"/>
              </a:spcBef>
              <a:buClr>
                <a:schemeClr val="accent3"/>
              </a:buClr>
              <a:buFont typeface="Wingdings" pitchFamily="2" charset="2"/>
              <a:buChar char="ü"/>
              <a:defRPr sz="2800" b="1" i="0" kern="1200">
                <a:solidFill>
                  <a:schemeClr val="tx1"/>
                </a:solidFill>
                <a:latin typeface="Avenir Next LT Pro Demi" panose="020B0504020202020204" pitchFamily="34" charset="77"/>
                <a:ea typeface="+mn-ea"/>
                <a:cs typeface="Gotham Medium" pitchFamily="2"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1" i="0" kern="1200">
                <a:solidFill>
                  <a:schemeClr val="tx1"/>
                </a:solidFill>
                <a:latin typeface="Avenir Next LT Pro Demi" panose="020B0504020202020204" pitchFamily="34" charset="77"/>
                <a:ea typeface="+mn-ea"/>
                <a:cs typeface="Gotham Medium" pitchFamily="2"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1" i="0" kern="1200">
                <a:solidFill>
                  <a:schemeClr val="tx1"/>
                </a:solidFill>
                <a:latin typeface="Avenir Next LT Pro Demi" panose="020B0504020202020204" pitchFamily="34" charset="77"/>
                <a:ea typeface="+mn-ea"/>
                <a:cs typeface="Gotham Medium" pitchFamily="2"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1" i="0" kern="1200">
                <a:solidFill>
                  <a:schemeClr val="tx1"/>
                </a:solidFill>
                <a:latin typeface="Avenir Next LT Pro Demi" panose="020B0504020202020204" pitchFamily="34" charset="77"/>
                <a:ea typeface="+mn-ea"/>
                <a:cs typeface="Gotham Medium" pitchFamily="2"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1" i="0" kern="1200">
                <a:solidFill>
                  <a:schemeClr val="tx1"/>
                </a:solidFill>
                <a:latin typeface="Avenir Next LT Pro Demi" panose="020B0504020202020204" pitchFamily="34" charset="77"/>
                <a:ea typeface="+mn-ea"/>
                <a:cs typeface="Gotham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8610" marR="0" lvl="0" indent="-308610" algn="l" defTabSz="685800" rtl="0" eaLnBrk="1" fontAlgn="auto" latinLnBrk="0" hangingPunct="1">
              <a:lnSpc>
                <a:spcPct val="90000"/>
              </a:lnSpc>
              <a:spcBef>
                <a:spcPts val="750"/>
              </a:spcBef>
              <a:spcAft>
                <a:spcPts val="0"/>
              </a:spcAft>
              <a:buClr>
                <a:srgbClr val="007933"/>
              </a:buClr>
              <a:buSzTx/>
              <a:buFont typeface="Wingdings" pitchFamily="2" charset="2"/>
              <a:buChar char="ü"/>
              <a:tabLst/>
              <a:defRPr/>
            </a:pPr>
            <a:endParaRPr kumimoji="0" lang="en-US" sz="2100" b="1" i="0" u="none" strike="noStrike" kern="1200" cap="none" spc="0" normalizeH="0" baseline="0" noProof="0">
              <a:ln>
                <a:noFill/>
              </a:ln>
              <a:solidFill>
                <a:srgbClr val="1E1D12"/>
              </a:solidFill>
              <a:effectLst/>
              <a:uLnTx/>
              <a:uFillTx/>
              <a:latin typeface="Avenir Next LT Pro Demi" panose="020B0504020202020204" pitchFamily="34" charset="77"/>
              <a:ea typeface="+mn-ea"/>
            </a:endParaRPr>
          </a:p>
        </p:txBody>
      </p:sp>
      <p:sp>
        <p:nvSpPr>
          <p:cNvPr id="6" name="Rectangle 5">
            <a:extLst>
              <a:ext uri="{FF2B5EF4-FFF2-40B4-BE49-F238E27FC236}">
                <a16:creationId xmlns:a16="http://schemas.microsoft.com/office/drawing/2014/main" id="{F1A33044-31D6-353F-B432-7C0E140B47FD}"/>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CC7C9908-EA2C-FF02-043F-8584F580682E}"/>
              </a:ext>
            </a:extLst>
          </p:cNvPr>
          <p:cNvSpPr txBox="1">
            <a:spLocks/>
          </p:cNvSpPr>
          <p:nvPr userDrawn="1"/>
        </p:nvSpPr>
        <p:spPr>
          <a:xfrm>
            <a:off x="823273" y="1966314"/>
            <a:ext cx="7886700" cy="3528647"/>
          </a:xfrm>
          <a:prstGeom prst="rect">
            <a:avLst/>
          </a:prstGeom>
        </p:spPr>
        <p:txBody>
          <a:bodyPr vert="horz" lIns="68580" tIns="34290" rIns="68580" bIns="34290" rtlCol="0">
            <a:normAutofit/>
          </a:bodyPr>
          <a:lstStyle>
            <a:lvl1pPr marL="411480" indent="-411480" algn="l" defTabSz="914400" rtl="0" eaLnBrk="1" latinLnBrk="0" hangingPunct="1">
              <a:lnSpc>
                <a:spcPct val="90000"/>
              </a:lnSpc>
              <a:spcBef>
                <a:spcPts val="1000"/>
              </a:spcBef>
              <a:buClr>
                <a:schemeClr val="accent3"/>
              </a:buClr>
              <a:buFont typeface="Wingdings" pitchFamily="2" charset="2"/>
              <a:buChar char="ü"/>
              <a:defRPr sz="2800" b="1" i="0" kern="1200">
                <a:solidFill>
                  <a:schemeClr val="tx1"/>
                </a:solidFill>
                <a:latin typeface="Avenir Next LT Pro Demi" panose="020B0504020202020204" pitchFamily="34" charset="77"/>
                <a:ea typeface="+mn-ea"/>
                <a:cs typeface="Gotham Medium" pitchFamily="2"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1" i="0" kern="1200">
                <a:solidFill>
                  <a:schemeClr val="tx1"/>
                </a:solidFill>
                <a:latin typeface="Avenir Next LT Pro Demi" panose="020B0504020202020204" pitchFamily="34" charset="77"/>
                <a:ea typeface="+mn-ea"/>
                <a:cs typeface="Gotham Medium" pitchFamily="2"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1" i="0" kern="1200">
                <a:solidFill>
                  <a:schemeClr val="tx1"/>
                </a:solidFill>
                <a:latin typeface="Avenir Next LT Pro Demi" panose="020B0504020202020204" pitchFamily="34" charset="77"/>
                <a:ea typeface="+mn-ea"/>
                <a:cs typeface="Gotham Medium" pitchFamily="2"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1" i="0" kern="1200">
                <a:solidFill>
                  <a:schemeClr val="tx1"/>
                </a:solidFill>
                <a:latin typeface="Avenir Next LT Pro Demi" panose="020B0504020202020204" pitchFamily="34" charset="77"/>
                <a:ea typeface="+mn-ea"/>
                <a:cs typeface="Gotham Medium" pitchFamily="2"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1" i="0" kern="1200">
                <a:solidFill>
                  <a:schemeClr val="tx1"/>
                </a:solidFill>
                <a:latin typeface="Avenir Next LT Pro Demi" panose="020B0504020202020204" pitchFamily="34" charset="77"/>
                <a:ea typeface="+mn-ea"/>
                <a:cs typeface="Gotham Medium"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8610" marR="0" lvl="0" indent="-308610" algn="l" defTabSz="685800" rtl="0" eaLnBrk="1" fontAlgn="auto" latinLnBrk="0" hangingPunct="1">
              <a:lnSpc>
                <a:spcPct val="90000"/>
              </a:lnSpc>
              <a:spcBef>
                <a:spcPts val="750"/>
              </a:spcBef>
              <a:spcAft>
                <a:spcPts val="0"/>
              </a:spcAft>
              <a:buClr>
                <a:srgbClr val="007933"/>
              </a:buClr>
              <a:buSzTx/>
              <a:buFont typeface="Wingdings" pitchFamily="2" charset="2"/>
              <a:buChar char="ü"/>
              <a:tabLst/>
              <a:defRPr/>
            </a:pPr>
            <a:r>
              <a:rPr kumimoji="0" lang="en-US" sz="2100" b="1" i="0" u="none" strike="noStrike" kern="1200" cap="none" spc="0" normalizeH="0" baseline="0" noProof="0">
                <a:ln>
                  <a:noFill/>
                </a:ln>
                <a:solidFill>
                  <a:srgbClr val="1E1D12"/>
                </a:solidFill>
                <a:effectLst/>
                <a:uLnTx/>
                <a:uFillTx/>
                <a:latin typeface="Avenir Next LT Pro Demi" panose="020B0504020202020204" pitchFamily="34" charset="77"/>
                <a:ea typeface="+mn-ea"/>
              </a:rPr>
              <a:t>Click to edit Master text styles</a:t>
            </a:r>
          </a:p>
          <a:p>
            <a:pPr marL="514350" marR="0" lvl="1" indent="-171450" algn="l" defTabSz="685800" rtl="0" eaLnBrk="1" fontAlgn="auto" latinLnBrk="0" hangingPunct="1">
              <a:lnSpc>
                <a:spcPct val="90000"/>
              </a:lnSpc>
              <a:spcBef>
                <a:spcPts val="375"/>
              </a:spcBef>
              <a:spcAft>
                <a:spcPts val="0"/>
              </a:spcAft>
              <a:buClr>
                <a:srgbClr val="007933"/>
              </a:buClr>
              <a:buSzTx/>
              <a:buFont typeface="Arial" panose="020B0604020202020204" pitchFamily="34" charset="0"/>
              <a:buChar char="•"/>
              <a:tabLst/>
              <a:defRPr/>
            </a:pPr>
            <a:r>
              <a:rPr kumimoji="0" lang="en-US" sz="1800" b="1" i="0" u="none" strike="noStrike" kern="1200" cap="none" spc="0" normalizeH="0" baseline="0" noProof="0">
                <a:ln>
                  <a:noFill/>
                </a:ln>
                <a:solidFill>
                  <a:srgbClr val="1E1D12"/>
                </a:solidFill>
                <a:effectLst/>
                <a:uLnTx/>
                <a:uFillTx/>
                <a:latin typeface="Avenir Next LT Pro Demi" panose="020B0504020202020204" pitchFamily="34" charset="77"/>
                <a:ea typeface="+mn-ea"/>
              </a:rPr>
              <a:t>Second level</a:t>
            </a:r>
          </a:p>
          <a:p>
            <a:pPr marL="857250" marR="0" lvl="2" indent="-171450" algn="l" defTabSz="685800" rtl="0" eaLnBrk="1" fontAlgn="auto" latinLnBrk="0" hangingPunct="1">
              <a:lnSpc>
                <a:spcPct val="90000"/>
              </a:lnSpc>
              <a:spcBef>
                <a:spcPts val="375"/>
              </a:spcBef>
              <a:spcAft>
                <a:spcPts val="0"/>
              </a:spcAft>
              <a:buClr>
                <a:srgbClr val="007933"/>
              </a:buClr>
              <a:buSzTx/>
              <a:buFont typeface="Arial" panose="020B0604020202020204" pitchFamily="34" charset="0"/>
              <a:buChar char="•"/>
              <a:tabLst/>
              <a:defRPr/>
            </a:pPr>
            <a:r>
              <a:rPr kumimoji="0" lang="en-US" sz="1500" b="1" i="0" u="none" strike="noStrike" kern="1200" cap="none" spc="0" normalizeH="0" baseline="0" noProof="0">
                <a:ln>
                  <a:noFill/>
                </a:ln>
                <a:solidFill>
                  <a:srgbClr val="1E1D12"/>
                </a:solidFill>
                <a:effectLst/>
                <a:uLnTx/>
                <a:uFillTx/>
                <a:latin typeface="Avenir Next LT Pro Demi" panose="020B0504020202020204" pitchFamily="34" charset="77"/>
                <a:ea typeface="+mn-ea"/>
              </a:rPr>
              <a:t>Third level</a:t>
            </a:r>
          </a:p>
          <a:p>
            <a:pPr marL="1200150" marR="0" lvl="3" indent="-171450" algn="l" defTabSz="685800" rtl="0" eaLnBrk="1" fontAlgn="auto" latinLnBrk="0" hangingPunct="1">
              <a:lnSpc>
                <a:spcPct val="90000"/>
              </a:lnSpc>
              <a:spcBef>
                <a:spcPts val="375"/>
              </a:spcBef>
              <a:spcAft>
                <a:spcPts val="0"/>
              </a:spcAft>
              <a:buClr>
                <a:srgbClr val="007933"/>
              </a:buClr>
              <a:buSzTx/>
              <a:buFont typeface="Arial" panose="020B0604020202020204" pitchFamily="34" charset="0"/>
              <a:buChar char="•"/>
              <a:tabLst/>
              <a:defRPr/>
            </a:pPr>
            <a:r>
              <a:rPr kumimoji="0" lang="en-US" sz="1350" b="1" i="0" u="none" strike="noStrike" kern="1200" cap="none" spc="0" normalizeH="0" baseline="0" noProof="0">
                <a:ln>
                  <a:noFill/>
                </a:ln>
                <a:solidFill>
                  <a:srgbClr val="1E1D12"/>
                </a:solidFill>
                <a:effectLst/>
                <a:uLnTx/>
                <a:uFillTx/>
                <a:latin typeface="Avenir Next LT Pro Demi" panose="020B0504020202020204" pitchFamily="34" charset="77"/>
                <a:ea typeface="+mn-ea"/>
              </a:rPr>
              <a:t>Fourth level</a:t>
            </a:r>
          </a:p>
          <a:p>
            <a:pPr marL="1543050" marR="0" lvl="4" indent="-171450" algn="l" defTabSz="685800" rtl="0" eaLnBrk="1" fontAlgn="auto" latinLnBrk="0" hangingPunct="1">
              <a:lnSpc>
                <a:spcPct val="90000"/>
              </a:lnSpc>
              <a:spcBef>
                <a:spcPts val="375"/>
              </a:spcBef>
              <a:spcAft>
                <a:spcPts val="0"/>
              </a:spcAft>
              <a:buClr>
                <a:srgbClr val="007933"/>
              </a:buClr>
              <a:buSzTx/>
              <a:buFont typeface="Arial" panose="020B0604020202020204" pitchFamily="34" charset="0"/>
              <a:buChar char="•"/>
              <a:tabLst/>
              <a:defRPr/>
            </a:pPr>
            <a:r>
              <a:rPr kumimoji="0" lang="en-US" sz="1350" b="1" i="0" u="none" strike="noStrike" kern="1200" cap="none" spc="0" normalizeH="0" baseline="0" noProof="0">
                <a:ln>
                  <a:noFill/>
                </a:ln>
                <a:solidFill>
                  <a:srgbClr val="1E1D12"/>
                </a:solidFill>
                <a:effectLst/>
                <a:uLnTx/>
                <a:uFillTx/>
                <a:latin typeface="Avenir Next LT Pro Demi" panose="020B0504020202020204" pitchFamily="34" charset="77"/>
                <a:ea typeface="+mn-ea"/>
              </a:rPr>
              <a:t>Fifth level</a:t>
            </a:r>
          </a:p>
        </p:txBody>
      </p:sp>
      <p:sp>
        <p:nvSpPr>
          <p:cNvPr id="10" name="Title 1">
            <a:extLst>
              <a:ext uri="{FF2B5EF4-FFF2-40B4-BE49-F238E27FC236}">
                <a16:creationId xmlns:a16="http://schemas.microsoft.com/office/drawing/2014/main" id="{5F6854A6-2B3D-92F0-CCE3-9C6E8F48546D}"/>
              </a:ext>
            </a:extLst>
          </p:cNvPr>
          <p:cNvSpPr>
            <a:spLocks noGrp="1"/>
          </p:cNvSpPr>
          <p:nvPr>
            <p:ph type="title"/>
          </p:nvPr>
        </p:nvSpPr>
        <p:spPr>
          <a:xfrm>
            <a:off x="628650" y="596902"/>
            <a:ext cx="7886700" cy="1093788"/>
          </a:xfrm>
          <a:prstGeom prst="rect">
            <a:avLst/>
          </a:prstGeom>
        </p:spPr>
        <p:txBody>
          <a:bodyPr>
            <a:normAutofit/>
          </a:bodyPr>
          <a:lstStyle>
            <a:lvl1pPr>
              <a:defRPr sz="3000" b="1" i="0">
                <a:solidFill>
                  <a:schemeClr val="tx1"/>
                </a:solidFill>
                <a:latin typeface="Avenir Next LT Pro" panose="020B05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77186480-B2D0-A7E6-ADBB-439215CD88CF}"/>
              </a:ext>
            </a:extLst>
          </p:cNvPr>
          <p:cNvPicPr>
            <a:picLocks noChangeAspect="1"/>
          </p:cNvPicPr>
          <p:nvPr userDrawn="1"/>
        </p:nvPicPr>
        <p:blipFill>
          <a:blip r:embed="rId2">
            <a:alphaModFix amt="50000"/>
          </a:blip>
          <a:stretch>
            <a:fillRect/>
          </a:stretch>
        </p:blipFill>
        <p:spPr>
          <a:xfrm>
            <a:off x="228234" y="6207267"/>
            <a:ext cx="237759" cy="398688"/>
          </a:xfrm>
          <a:prstGeom prst="rect">
            <a:avLst/>
          </a:prstGeom>
        </p:spPr>
      </p:pic>
      <p:sp>
        <p:nvSpPr>
          <p:cNvPr id="15" name="Slide Number Placeholder 5">
            <a:extLst>
              <a:ext uri="{FF2B5EF4-FFF2-40B4-BE49-F238E27FC236}">
                <a16:creationId xmlns:a16="http://schemas.microsoft.com/office/drawing/2014/main" id="{2EBC39FF-0CB4-9974-078E-6392845EB9B2}"/>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spTree>
    <p:extLst>
      <p:ext uri="{BB962C8B-B14F-4D97-AF65-F5344CB8AC3E}">
        <p14:creationId xmlns:p14="http://schemas.microsoft.com/office/powerpoint/2010/main" val="1746945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7265CD-177F-1F72-BDCB-431523930CDE}"/>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6970D9DD-ADAF-F58E-0C87-116F2B0CCC43}"/>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spTree>
    <p:extLst>
      <p:ext uri="{BB962C8B-B14F-4D97-AF65-F5344CB8AC3E}">
        <p14:creationId xmlns:p14="http://schemas.microsoft.com/office/powerpoint/2010/main" val="256138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5862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7265CD-177F-1F72-BDCB-431523930CDE}"/>
              </a:ext>
            </a:extLst>
          </p:cNvPr>
          <p:cNvSpPr/>
          <p:nvPr userDrawn="1"/>
        </p:nvSpPr>
        <p:spPr>
          <a:xfrm>
            <a:off x="0" y="1"/>
            <a:ext cx="9144000" cy="321276"/>
          </a:xfrm>
          <a:prstGeom prst="rect">
            <a:avLst/>
          </a:prstGeom>
          <a:solidFill>
            <a:schemeClr val="tx2"/>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E1D12"/>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6970D9DD-ADAF-F58E-0C87-116F2B0CCC43}"/>
              </a:ext>
            </a:extLst>
          </p:cNvPr>
          <p:cNvSpPr txBox="1">
            <a:spLocks/>
          </p:cNvSpPr>
          <p:nvPr userDrawn="1"/>
        </p:nvSpPr>
        <p:spPr>
          <a:xfrm>
            <a:off x="487974" y="6299199"/>
            <a:ext cx="2589335" cy="365125"/>
          </a:xfrm>
          <a:prstGeom prst="rect">
            <a:avLst/>
          </a:prstGeom>
        </p:spPr>
        <p:txBody>
          <a:bodyPr/>
          <a:lstStyle>
            <a:defPPr>
              <a:defRPr lang="en-US"/>
            </a:defPPr>
            <a:lvl1pPr marL="0" algn="r" defTabSz="914400" rtl="0" eaLnBrk="1" latinLnBrk="0" hangingPunct="1">
              <a:defRPr sz="1400" kern="1200">
                <a:solidFill>
                  <a:schemeClr val="bg1">
                    <a:lumMod val="50000"/>
                  </a:schemeClr>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NOBLE </a:t>
            </a:r>
            <a:r>
              <a:rPr lang="en-US" sz="1050" b="1" i="0">
                <a:latin typeface="Gotham Bold" pitchFamily="2" charset="0"/>
                <a:cs typeface="Gotham Bold" pitchFamily="2" charset="0"/>
              </a:rPr>
              <a:t>ORCHARD</a:t>
            </a:r>
            <a:r>
              <a:rPr kumimoji="0" lang="en-US" sz="1050" b="1"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rPr>
              <a:t> </a:t>
            </a:r>
            <a:r>
              <a:rPr kumimoji="0" lang="en-US" sz="1050" b="0" i="0" u="none" strike="noStrike" kern="1200" cap="none" spc="0" normalizeH="0" baseline="0" noProof="0">
                <a:ln>
                  <a:noFill/>
                </a:ln>
                <a:solidFill>
                  <a:srgbClr val="FFFFFF">
                    <a:lumMod val="50000"/>
                  </a:srgbClr>
                </a:solidFill>
                <a:effectLst/>
                <a:uLnTx/>
                <a:uFillTx/>
                <a:latin typeface="Gotham Bold" pitchFamily="2" charset="0"/>
                <a:ea typeface="+mn-ea"/>
                <a:cs typeface="Gotham Bold" pitchFamily="2" charset="0"/>
              </a:rPr>
              <a:t>ESSENTIALS</a:t>
            </a:r>
            <a:endParaRPr kumimoji="0" lang="en-US" sz="1050" b="0" i="0" u="none" strike="noStrike" kern="1200" cap="none" spc="0" normalizeH="0" baseline="0" noProof="0">
              <a:ln>
                <a:noFill/>
              </a:ln>
              <a:solidFill>
                <a:srgbClr val="FFFFFF">
                  <a:lumMod val="50000"/>
                </a:srgbClr>
              </a:solidFill>
              <a:effectLst/>
              <a:uLnTx/>
              <a:uFillTx/>
              <a:latin typeface="Avenir Next LT Pro Demi" panose="020B0504020202020204" pitchFamily="34" charset="77"/>
              <a:ea typeface="+mn-ea"/>
            </a:endParaRPr>
          </a:p>
        </p:txBody>
      </p:sp>
      <p:pic>
        <p:nvPicPr>
          <p:cNvPr id="5" name="Picture 4">
            <a:extLst>
              <a:ext uri="{FF2B5EF4-FFF2-40B4-BE49-F238E27FC236}">
                <a16:creationId xmlns:a16="http://schemas.microsoft.com/office/drawing/2014/main" id="{A11ADFD5-0C20-CDC2-BF71-D4F4B5B2C95D}"/>
              </a:ext>
            </a:extLst>
          </p:cNvPr>
          <p:cNvPicPr>
            <a:picLocks noChangeAspect="1"/>
          </p:cNvPicPr>
          <p:nvPr userDrawn="1"/>
        </p:nvPicPr>
        <p:blipFill>
          <a:blip r:embed="rId2"/>
          <a:stretch>
            <a:fillRect/>
          </a:stretch>
        </p:blipFill>
        <p:spPr>
          <a:xfrm>
            <a:off x="5943472" y="321277"/>
            <a:ext cx="3200528" cy="6536724"/>
          </a:xfrm>
          <a:prstGeom prst="rect">
            <a:avLst/>
          </a:prstGeom>
        </p:spPr>
      </p:pic>
    </p:spTree>
    <p:extLst>
      <p:ext uri="{BB962C8B-B14F-4D97-AF65-F5344CB8AC3E}">
        <p14:creationId xmlns:p14="http://schemas.microsoft.com/office/powerpoint/2010/main" val="3466512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New Section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E9A850-EF0D-3435-E667-866AE435C1A0}"/>
              </a:ext>
            </a:extLst>
          </p:cNvPr>
          <p:cNvSpPr>
            <a:spLocks noGrp="1"/>
          </p:cNvSpPr>
          <p:nvPr>
            <p:ph type="pic" sz="quarter" idx="13"/>
          </p:nvPr>
        </p:nvSpPr>
        <p:spPr>
          <a:xfrm>
            <a:off x="0" y="0"/>
            <a:ext cx="9144000" cy="6858000"/>
          </a:xfrm>
        </p:spPr>
        <p:txBody>
          <a:bodyPr/>
          <a:lstStyle/>
          <a:p>
            <a:endParaRPr lang="en-US"/>
          </a:p>
        </p:txBody>
      </p:sp>
      <p:sp>
        <p:nvSpPr>
          <p:cNvPr id="2" name="Title 1">
            <a:extLst>
              <a:ext uri="{FF2B5EF4-FFF2-40B4-BE49-F238E27FC236}">
                <a16:creationId xmlns:a16="http://schemas.microsoft.com/office/drawing/2014/main" id="{EE88FE8C-06D9-39D6-8F91-40EA68596708}"/>
              </a:ext>
            </a:extLst>
          </p:cNvPr>
          <p:cNvSpPr>
            <a:spLocks noGrp="1"/>
          </p:cNvSpPr>
          <p:nvPr>
            <p:ph type="title" hasCustomPrompt="1"/>
          </p:nvPr>
        </p:nvSpPr>
        <p:spPr>
          <a:xfrm>
            <a:off x="547285" y="1944800"/>
            <a:ext cx="4683394" cy="2134832"/>
          </a:xfrm>
        </p:spPr>
        <p:txBody>
          <a:bodyPr>
            <a:normAutofit/>
          </a:bodyPr>
          <a:lstStyle>
            <a:lvl1pPr>
              <a:lnSpc>
                <a:spcPct val="100000"/>
              </a:lnSpc>
              <a:defRPr sz="3600" b="1" i="0">
                <a:solidFill>
                  <a:srgbClr val="13377D"/>
                </a:solidFill>
                <a:latin typeface="Gotham Bold"/>
                <a:cs typeface="Gotham Bold"/>
              </a:defRPr>
            </a:lvl1pPr>
          </a:lstStyle>
          <a:p>
            <a:pPr marL="0" marR="0" lvl="0" indent="0" algn="r" defTabSz="342900" rtl="0" eaLnBrk="1" fontAlgn="auto" latinLnBrk="0" hangingPunct="1">
              <a:spcBef>
                <a:spcPct val="0"/>
              </a:spcBef>
              <a:spcAft>
                <a:spcPts val="0"/>
              </a:spcAft>
              <a:buClrTx/>
              <a:buSzTx/>
              <a:buFontTx/>
              <a:buNone/>
              <a:tabLst/>
              <a:defRPr/>
            </a:pPr>
            <a:r>
              <a:rPr kumimoji="0" lang="en-US" sz="3300" b="0" i="0" u="none" strike="noStrike" kern="1200" cap="none" spc="0" normalizeH="0" baseline="0" noProof="0">
                <a:ln>
                  <a:noFill/>
                </a:ln>
                <a:solidFill>
                  <a:srgbClr val="012169"/>
                </a:solidFill>
                <a:effectLst/>
                <a:uLnTx/>
                <a:uFillTx/>
                <a:latin typeface="Arial Black"/>
                <a:ea typeface="+mj-ea"/>
                <a:cs typeface="Arial Black"/>
              </a:rPr>
              <a:t>New Section </a:t>
            </a:r>
            <a:br>
              <a:rPr kumimoji="0" lang="en-US" sz="3300" b="0" i="0" u="none" strike="noStrike" kern="1200" cap="none" spc="0" normalizeH="0" baseline="0" noProof="0">
                <a:ln>
                  <a:noFill/>
                </a:ln>
                <a:solidFill>
                  <a:srgbClr val="012169"/>
                </a:solidFill>
                <a:effectLst/>
                <a:uLnTx/>
                <a:uFillTx/>
                <a:latin typeface="Arial Black"/>
                <a:ea typeface="+mj-ea"/>
                <a:cs typeface="Arial Black"/>
              </a:rPr>
            </a:br>
            <a:r>
              <a:rPr kumimoji="0" lang="en-US" sz="3300" b="0" i="0" u="none" strike="noStrike" kern="1200" cap="none" spc="0" normalizeH="0" baseline="0" noProof="0">
                <a:ln>
                  <a:noFill/>
                </a:ln>
                <a:solidFill>
                  <a:srgbClr val="012169"/>
                </a:solidFill>
                <a:effectLst/>
                <a:uLnTx/>
                <a:uFillTx/>
                <a:latin typeface="Arial Black"/>
                <a:ea typeface="+mj-ea"/>
                <a:cs typeface="Arial Black"/>
              </a:rPr>
              <a:t>Title Option</a:t>
            </a:r>
          </a:p>
        </p:txBody>
      </p:sp>
      <p:sp>
        <p:nvSpPr>
          <p:cNvPr id="14" name="Slide Number Placeholder 5">
            <a:extLst>
              <a:ext uri="{FF2B5EF4-FFF2-40B4-BE49-F238E27FC236}">
                <a16:creationId xmlns:a16="http://schemas.microsoft.com/office/drawing/2014/main" id="{3A63DF84-5F45-4A49-F5EB-2469AD42E083}"/>
              </a:ext>
            </a:extLst>
          </p:cNvPr>
          <p:cNvSpPr>
            <a:spLocks noGrp="1"/>
          </p:cNvSpPr>
          <p:nvPr>
            <p:ph type="sldNum" sz="quarter" idx="12"/>
          </p:nvPr>
        </p:nvSpPr>
        <p:spPr>
          <a:xfrm>
            <a:off x="8506451" y="6195712"/>
            <a:ext cx="407045" cy="365125"/>
          </a:xfrm>
        </p:spPr>
        <p:txBody>
          <a:bodyPr/>
          <a:lstStyle>
            <a:lvl1pPr>
              <a:defRPr>
                <a:solidFill>
                  <a:schemeClr val="bg1"/>
                </a:solidFill>
                <a:latin typeface="Gotham Medium"/>
                <a:cs typeface="Arial" panose="020B0604020202020204" pitchFamily="34" charset="0"/>
              </a:defRPr>
            </a:lvl1pPr>
          </a:lstStyle>
          <a:p>
            <a:pPr defTabSz="685783">
              <a:defRPr/>
            </a:pPr>
            <a:fld id="{E9C0CE34-7EDB-E84A-B49B-CD333A19E9CB}" type="slidenum">
              <a:rPr lang="en-US" smtClean="0">
                <a:solidFill>
                  <a:srgbClr val="FFFFFF"/>
                </a:solidFill>
              </a:rPr>
              <a:pPr defTabSz="685783">
                <a:defRPr/>
              </a:pPr>
              <a:t>‹#›</a:t>
            </a:fld>
            <a:endParaRPr lang="en-US">
              <a:solidFill>
                <a:srgbClr val="FFFFFF"/>
              </a:solidFill>
            </a:endParaRPr>
          </a:p>
        </p:txBody>
      </p:sp>
    </p:spTree>
    <p:custDataLst>
      <p:tags r:id="rId1"/>
    </p:custDataLst>
    <p:extLst>
      <p:ext uri="{BB962C8B-B14F-4D97-AF65-F5344CB8AC3E}">
        <p14:creationId xmlns:p14="http://schemas.microsoft.com/office/powerpoint/2010/main" val="2317884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288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305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491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09468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emf"/><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7" name="Picture 6" descr="nri_mark_gray.png"/>
          <p:cNvPicPr>
            <a:picLocks noChangeAspect="1"/>
          </p:cNvPicPr>
          <p:nvPr userDrawn="1"/>
        </p:nvPicPr>
        <p:blipFill rotWithShape="1">
          <a:blip r:embed="rId13">
            <a:extLst>
              <a:ext uri="{28A0092B-C50C-407E-A947-70E740481C1C}">
                <a14:useLocalDpi xmlns:a14="http://schemas.microsoft.com/office/drawing/2010/main" val="0"/>
              </a:ext>
            </a:extLst>
          </a:blip>
          <a:srcRect l="31837" t="4717"/>
          <a:stretch/>
        </p:blipFill>
        <p:spPr>
          <a:xfrm>
            <a:off x="2911224" y="323504"/>
            <a:ext cx="6232776" cy="6534495"/>
          </a:xfrm>
          <a:prstGeom prst="rect">
            <a:avLst/>
          </a:prstGeom>
        </p:spPr>
      </p:pic>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t="29755" b="41784"/>
          <a:stretch/>
        </p:blipFill>
        <p:spPr>
          <a:xfrm>
            <a:off x="175773" y="5926842"/>
            <a:ext cx="2306170" cy="656357"/>
          </a:xfrm>
          <a:prstGeom prst="rect">
            <a:avLst/>
          </a:prstGeom>
        </p:spPr>
      </p:pic>
      <p:sp>
        <p:nvSpPr>
          <p:cNvPr id="9" name="Rectangle 8"/>
          <p:cNvSpPr/>
          <p:nvPr userDrawn="1"/>
        </p:nvSpPr>
        <p:spPr>
          <a:xfrm>
            <a:off x="-1" y="2456397"/>
            <a:ext cx="9144001" cy="1945206"/>
          </a:xfrm>
          <a:prstGeom prst="rect">
            <a:avLst/>
          </a:prstGeom>
          <a:solidFill>
            <a:srgbClr val="0930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3482306173"/>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064F5-69A1-A948-8019-8354D4C6133C}"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01037-7402-C941-AA5D-7C34B6C2650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85408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nri_mark_gray.png"/>
          <p:cNvPicPr>
            <a:picLocks noChangeAspect="1"/>
          </p:cNvPicPr>
          <p:nvPr userDrawn="1"/>
        </p:nvPicPr>
        <p:blipFill rotWithShape="1">
          <a:blip r:embed="rId13">
            <a:extLst>
              <a:ext uri="{28A0092B-C50C-407E-A947-70E740481C1C}">
                <a14:useLocalDpi xmlns:a14="http://schemas.microsoft.com/office/drawing/2010/main" val="0"/>
              </a:ext>
            </a:extLst>
          </a:blip>
          <a:srcRect l="31837" t="4717"/>
          <a:stretch/>
        </p:blipFill>
        <p:spPr>
          <a:xfrm>
            <a:off x="2911224" y="323504"/>
            <a:ext cx="6232776" cy="6534495"/>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solidFill>
                  <a:prstClr val="black">
                    <a:tint val="75000"/>
                  </a:prstClr>
                </a:solidFill>
                <a:latin typeface="Calibri"/>
              </a:rPr>
              <a:pPr/>
              <a:t>7/22/2025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5833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2EEB54C1-E8C7-C74C-89E2-86BB6B13652E}" type="datetimeFigureOut">
              <a:rPr lang="en-US" smtClean="0"/>
              <a:t>7/22/2025</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246CC5AC-B71E-F24E-80B6-17B25694EF45}" type="slidenum">
              <a:rPr lang="en-US" smtClean="0"/>
              <a:t>‹#›</a:t>
            </a:fld>
            <a:endParaRPr lang="en-US"/>
          </a:p>
        </p:txBody>
      </p:sp>
    </p:spTree>
    <p:extLst>
      <p:ext uri="{BB962C8B-B14F-4D97-AF65-F5344CB8AC3E}">
        <p14:creationId xmlns:p14="http://schemas.microsoft.com/office/powerpoint/2010/main" val="416248743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FE40C-D03B-822D-0CCE-1640779B3A81}"/>
              </a:ext>
            </a:extLst>
          </p:cNvPr>
          <p:cNvSpPr>
            <a:spLocks noGrp="1"/>
          </p:cNvSpPr>
          <p:nvPr>
            <p:ph type="title"/>
          </p:nvPr>
        </p:nvSpPr>
        <p:spPr>
          <a:xfrm>
            <a:off x="628650" y="1090247"/>
            <a:ext cx="7886700" cy="916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F27A1F-61F1-2CA8-F1B3-47E312C430B0}"/>
              </a:ext>
            </a:extLst>
          </p:cNvPr>
          <p:cNvSpPr>
            <a:spLocks noGrp="1"/>
          </p:cNvSpPr>
          <p:nvPr>
            <p:ph type="body" idx="1"/>
          </p:nvPr>
        </p:nvSpPr>
        <p:spPr>
          <a:xfrm>
            <a:off x="628650" y="2239109"/>
            <a:ext cx="7886700" cy="35286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02870F1-277A-C66F-FFD9-BBC6501ACC4B}"/>
              </a:ext>
            </a:extLst>
          </p:cNvPr>
          <p:cNvPicPr>
            <a:picLocks noChangeAspect="1"/>
          </p:cNvPicPr>
          <p:nvPr userDrawn="1"/>
        </p:nvPicPr>
        <p:blipFill>
          <a:blip r:embed="rId20">
            <a:alphaModFix amt="50000"/>
          </a:blip>
          <a:stretch>
            <a:fillRect/>
          </a:stretch>
        </p:blipFill>
        <p:spPr>
          <a:xfrm>
            <a:off x="228234" y="6207267"/>
            <a:ext cx="237759" cy="398688"/>
          </a:xfrm>
          <a:prstGeom prst="rect">
            <a:avLst/>
          </a:prstGeom>
        </p:spPr>
      </p:pic>
    </p:spTree>
    <p:extLst>
      <p:ext uri="{BB962C8B-B14F-4D97-AF65-F5344CB8AC3E}">
        <p14:creationId xmlns:p14="http://schemas.microsoft.com/office/powerpoint/2010/main" val="10439203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hf hdr="0" ftr="0" dt="0"/>
  <p:txStyles>
    <p:titleStyle>
      <a:lvl1pPr algn="l" defTabSz="685800" rtl="0" eaLnBrk="1" latinLnBrk="0" hangingPunct="1">
        <a:lnSpc>
          <a:spcPct val="90000"/>
        </a:lnSpc>
        <a:spcBef>
          <a:spcPct val="0"/>
        </a:spcBef>
        <a:buNone/>
        <a:defRPr sz="3000" b="1" i="0" kern="1200" spc="0">
          <a:solidFill>
            <a:schemeClr val="tx1"/>
          </a:solidFill>
          <a:latin typeface="Avenir Next LT Pro" panose="020B0504020202020204" pitchFamily="34" charset="77"/>
          <a:ea typeface="+mj-ea"/>
          <a:cs typeface="Gotham Medium" pitchFamily="2" charset="0"/>
        </a:defRPr>
      </a:lvl1pPr>
    </p:titleStyle>
    <p:bodyStyle>
      <a:lvl1pPr marL="308610" indent="-308610" algn="l" defTabSz="685800" rtl="0" eaLnBrk="1" latinLnBrk="0" hangingPunct="1">
        <a:lnSpc>
          <a:spcPct val="90000"/>
        </a:lnSpc>
        <a:spcBef>
          <a:spcPts val="750"/>
        </a:spcBef>
        <a:buClr>
          <a:schemeClr val="accent3"/>
        </a:buClr>
        <a:buFont typeface="Wingdings" pitchFamily="2" charset="2"/>
        <a:buChar char="ü"/>
        <a:defRPr sz="2100" b="1" i="0" kern="1200">
          <a:solidFill>
            <a:schemeClr val="tx1"/>
          </a:solidFill>
          <a:latin typeface="Avenir Next LT Pro Demi" panose="020B0504020202020204" pitchFamily="34" charset="77"/>
          <a:ea typeface="+mn-ea"/>
          <a:cs typeface="Gotham Medium" pitchFamily="2" charset="0"/>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800" b="1" i="0" kern="1200">
          <a:solidFill>
            <a:schemeClr val="tx1"/>
          </a:solidFill>
          <a:latin typeface="Avenir Next LT Pro Demi" panose="020B0504020202020204" pitchFamily="34" charset="77"/>
          <a:ea typeface="+mn-ea"/>
          <a:cs typeface="Gotham Medium" pitchFamily="2" charset="0"/>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500" b="1" i="0" kern="1200">
          <a:solidFill>
            <a:schemeClr val="tx1"/>
          </a:solidFill>
          <a:latin typeface="Avenir Next LT Pro Demi" panose="020B0504020202020204" pitchFamily="34" charset="77"/>
          <a:ea typeface="+mn-ea"/>
          <a:cs typeface="Gotham Medium" pitchFamily="2" charset="0"/>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350" b="1" i="0" kern="1200">
          <a:solidFill>
            <a:schemeClr val="tx1"/>
          </a:solidFill>
          <a:latin typeface="Avenir Next LT Pro Demi" panose="020B0504020202020204" pitchFamily="34" charset="77"/>
          <a:ea typeface="+mn-ea"/>
          <a:cs typeface="Gotham Medium" pitchFamily="2"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b="1" i="0" kern="1200">
          <a:solidFill>
            <a:schemeClr val="tx1"/>
          </a:solidFill>
          <a:latin typeface="Avenir Next LT Pro Demi" panose="020B0504020202020204" pitchFamily="34" charset="77"/>
          <a:ea typeface="+mn-ea"/>
          <a:cs typeface="Gotham Medium"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hyperlink" Target="https://pxhere.com/ko/photo/12213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3.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2110" y="2832042"/>
            <a:ext cx="9059779" cy="119391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4800" dirty="0">
                <a:solidFill>
                  <a:schemeClr val="bg1"/>
                </a:solidFill>
                <a:latin typeface="Arial Black"/>
                <a:cs typeface="Arial Black"/>
              </a:rPr>
              <a:t>Increasing Profits through Improved Soil Health</a:t>
            </a:r>
          </a:p>
        </p:txBody>
      </p:sp>
      <p:sp>
        <p:nvSpPr>
          <p:cNvPr id="3" name="TextBox 2">
            <a:extLst>
              <a:ext uri="{FF2B5EF4-FFF2-40B4-BE49-F238E27FC236}">
                <a16:creationId xmlns:a16="http://schemas.microsoft.com/office/drawing/2014/main" id="{88433287-4DDC-CE02-53D3-436FD5C6652A}"/>
              </a:ext>
            </a:extLst>
          </p:cNvPr>
          <p:cNvSpPr txBox="1"/>
          <p:nvPr/>
        </p:nvSpPr>
        <p:spPr>
          <a:xfrm>
            <a:off x="3251200" y="4793673"/>
            <a:ext cx="2826327" cy="461665"/>
          </a:xfrm>
          <a:prstGeom prst="rect">
            <a:avLst/>
          </a:prstGeom>
          <a:noFill/>
        </p:spPr>
        <p:txBody>
          <a:bodyPr wrap="square" rtlCol="0">
            <a:spAutoFit/>
          </a:bodyPr>
          <a:lstStyle/>
          <a:p>
            <a:pPr algn="ctr"/>
            <a:r>
              <a:rPr lang="en-US" sz="2400" dirty="0"/>
              <a:t>Charles Rohla</a:t>
            </a:r>
          </a:p>
        </p:txBody>
      </p:sp>
    </p:spTree>
    <p:extLst>
      <p:ext uri="{BB962C8B-B14F-4D97-AF65-F5344CB8AC3E}">
        <p14:creationId xmlns:p14="http://schemas.microsoft.com/office/powerpoint/2010/main" val="1461085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CCC4B-74F3-4C59-FC90-31ACC229424E}"/>
              </a:ext>
            </a:extLst>
          </p:cNvPr>
          <p:cNvSpPr>
            <a:spLocks noGrp="1"/>
          </p:cNvSpPr>
          <p:nvPr>
            <p:ph type="title"/>
          </p:nvPr>
        </p:nvSpPr>
        <p:spPr>
          <a:xfrm>
            <a:off x="209006" y="275167"/>
            <a:ext cx="8817428" cy="1143000"/>
          </a:xfrm>
        </p:spPr>
        <p:txBody>
          <a:bodyPr vert="horz" lIns="91440" tIns="45720" rIns="91440" bIns="45720" rtlCol="0" anchor="ctr">
            <a:normAutofit/>
          </a:bodyPr>
          <a:lstStyle/>
          <a:p>
            <a:pPr>
              <a:lnSpc>
                <a:spcPct val="90000"/>
              </a:lnSpc>
            </a:pPr>
            <a:r>
              <a:rPr lang="en-US" sz="4000" kern="1200" dirty="0">
                <a:latin typeface="+mj-lt"/>
                <a:ea typeface="+mj-ea"/>
                <a:cs typeface="+mj-cs"/>
              </a:rPr>
              <a:t>How can Soil Health increase my Profit?</a:t>
            </a:r>
          </a:p>
        </p:txBody>
      </p:sp>
      <p:sp>
        <p:nvSpPr>
          <p:cNvPr id="8" name="TextBox 7">
            <a:extLst>
              <a:ext uri="{FF2B5EF4-FFF2-40B4-BE49-F238E27FC236}">
                <a16:creationId xmlns:a16="http://schemas.microsoft.com/office/drawing/2014/main" id="{391888F6-C235-5E9A-2D24-32F8C8BF337A}"/>
              </a:ext>
            </a:extLst>
          </p:cNvPr>
          <p:cNvSpPr txBox="1"/>
          <p:nvPr/>
        </p:nvSpPr>
        <p:spPr>
          <a:xfrm>
            <a:off x="457200" y="1600201"/>
            <a:ext cx="4038600" cy="4525433"/>
          </a:xfrm>
          <a:prstGeom prst="rect">
            <a:avLst/>
          </a:prstGeom>
        </p:spPr>
        <p:txBody>
          <a:bodyPr vert="horz" lIns="91440" tIns="45720" rIns="91440" bIns="45720" rtlCol="0">
            <a:normAutofit/>
          </a:bodyPr>
          <a:lstStyle/>
          <a:p>
            <a:pPr marR="0" lvl="0" fontAlgn="auto">
              <a:lnSpc>
                <a:spcPct val="90000"/>
              </a:lnSpc>
              <a:spcBef>
                <a:spcPct val="20000"/>
              </a:spcBef>
              <a:spcAft>
                <a:spcPts val="0"/>
              </a:spcAft>
              <a:buClrTx/>
              <a:buSzTx/>
              <a:tabLst/>
              <a:defRPr/>
            </a:pPr>
            <a:r>
              <a:rPr kumimoji="0" lang="en-US" sz="2800" b="0" i="0" u="none" strike="noStrike" cap="none" spc="0" normalizeH="0" baseline="0" noProof="0" dirty="0">
                <a:ln>
                  <a:noFill/>
                </a:ln>
                <a:effectLst/>
                <a:uLnTx/>
                <a:uFillTx/>
              </a:rPr>
              <a:t>Improving your soil can result in reduced:</a:t>
            </a:r>
          </a:p>
          <a:p>
            <a:pPr marL="342900" marR="0" lvl="1"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Fertilizer Cost</a:t>
            </a:r>
          </a:p>
          <a:p>
            <a:pPr marL="342900" marR="0" lvl="1"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Chemical Cost</a:t>
            </a:r>
          </a:p>
          <a:p>
            <a:pPr marL="342900" marR="0" lvl="2"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Insect Control</a:t>
            </a:r>
          </a:p>
          <a:p>
            <a:pPr marL="342900" marR="0" lvl="2"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Weed Control</a:t>
            </a:r>
          </a:p>
          <a:p>
            <a:pPr marL="342900" marR="0" lvl="2"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Disease Control??</a:t>
            </a:r>
          </a:p>
          <a:p>
            <a:pPr marL="342900" marR="0" lvl="1"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Irrigation Cost</a:t>
            </a:r>
          </a:p>
          <a:p>
            <a:pPr marL="342900" marR="0" lvl="1" indent="-342900" fontAlgn="auto">
              <a:lnSpc>
                <a:spcPct val="90000"/>
              </a:lnSpc>
              <a:spcBef>
                <a:spcPct val="20000"/>
              </a:spcBef>
              <a:spcAft>
                <a:spcPts val="0"/>
              </a:spcAft>
              <a:buClrTx/>
              <a:buSzTx/>
              <a:buFont typeface="Arial"/>
              <a:buChar char="•"/>
              <a:tabLst/>
              <a:defRPr/>
            </a:pPr>
            <a:r>
              <a:rPr kumimoji="0" lang="en-US" sz="2800" b="0" i="0" u="none" strike="noStrike" cap="none" spc="0" normalizeH="0" baseline="0" noProof="0" dirty="0">
                <a:ln>
                  <a:noFill/>
                </a:ln>
                <a:effectLst/>
                <a:uLnTx/>
                <a:uFillTx/>
              </a:rPr>
              <a:t>Increase Production</a:t>
            </a:r>
          </a:p>
          <a:p>
            <a:pPr marL="342900" marR="0" lvl="1" indent="-342900" fontAlgn="auto">
              <a:lnSpc>
                <a:spcPct val="90000"/>
              </a:lnSpc>
              <a:spcBef>
                <a:spcPct val="20000"/>
              </a:spcBef>
              <a:spcAft>
                <a:spcPts val="0"/>
              </a:spcAft>
              <a:buClrTx/>
              <a:buSzTx/>
              <a:buFont typeface="Arial"/>
              <a:buChar char="•"/>
              <a:tabLst/>
              <a:defRPr/>
            </a:pPr>
            <a:endParaRPr kumimoji="0" lang="en-US" sz="2800" b="0" i="0" u="none" strike="noStrike" cap="none" spc="0" normalizeH="0" baseline="0" noProof="0" dirty="0">
              <a:ln>
                <a:noFill/>
              </a:ln>
              <a:effectLst/>
              <a:uLnTx/>
              <a:uFillTx/>
            </a:endParaRPr>
          </a:p>
          <a:p>
            <a:pPr marL="342900" marR="0" lvl="0" indent="-342900" fontAlgn="auto">
              <a:lnSpc>
                <a:spcPct val="90000"/>
              </a:lnSpc>
              <a:spcBef>
                <a:spcPct val="20000"/>
              </a:spcBef>
              <a:spcAft>
                <a:spcPts val="0"/>
              </a:spcAft>
              <a:buClrTx/>
              <a:buSzTx/>
              <a:buFont typeface="Arial"/>
              <a:buChar char="•"/>
              <a:tabLst/>
              <a:defRPr/>
            </a:pPr>
            <a:endParaRPr kumimoji="0" lang="en-US" sz="2800" b="0" i="0" u="none" strike="noStrike" cap="none" spc="0" normalizeH="0" baseline="0" noProof="0" dirty="0">
              <a:ln>
                <a:noFill/>
              </a:ln>
              <a:effectLst/>
              <a:uLnTx/>
              <a:uFillTx/>
            </a:endParaRPr>
          </a:p>
        </p:txBody>
      </p:sp>
      <p:pic>
        <p:nvPicPr>
          <p:cNvPr id="9" name="Picture 8">
            <a:extLst>
              <a:ext uri="{FF2B5EF4-FFF2-40B4-BE49-F238E27FC236}">
                <a16:creationId xmlns:a16="http://schemas.microsoft.com/office/drawing/2014/main" id="{5DEFD39E-61AD-3CA0-1957-6CF213A3E034}"/>
              </a:ext>
            </a:extLst>
          </p:cNvPr>
          <p:cNvPicPr>
            <a:picLocks noChangeAspect="1"/>
          </p:cNvPicPr>
          <p:nvPr/>
        </p:nvPicPr>
        <p:blipFill>
          <a:blip r:embed="rId3"/>
          <a:srcRect l="14361" r="17589" b="-3"/>
          <a:stretch>
            <a:fillRect/>
          </a:stretch>
        </p:blipFill>
        <p:spPr>
          <a:xfrm>
            <a:off x="4648200" y="1600201"/>
            <a:ext cx="4038600" cy="4525433"/>
          </a:xfrm>
          <a:prstGeom prst="rect">
            <a:avLst/>
          </a:prstGeom>
          <a:noFill/>
        </p:spPr>
      </p:pic>
    </p:spTree>
    <p:extLst>
      <p:ext uri="{BB962C8B-B14F-4D97-AF65-F5344CB8AC3E}">
        <p14:creationId xmlns:p14="http://schemas.microsoft.com/office/powerpoint/2010/main" val="3562544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649425-8F9C-B792-B350-47CDE55945A8}"/>
              </a:ext>
            </a:extLst>
          </p:cNvPr>
          <p:cNvSpPr/>
          <p:nvPr/>
        </p:nvSpPr>
        <p:spPr>
          <a:xfrm>
            <a:off x="-54220" y="-9850"/>
            <a:ext cx="10021594"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t="53493" b="1"/>
          <a:stretch/>
        </p:blipFill>
        <p:spPr>
          <a:xfrm>
            <a:off x="-1303532" y="-4437"/>
            <a:ext cx="12174489" cy="6848150"/>
          </a:xfrm>
          <a:prstGeom prst="rect">
            <a:avLst/>
          </a:prstGeom>
        </p:spPr>
      </p:pic>
      <p:sp>
        <p:nvSpPr>
          <p:cNvPr id="5" name="TextBox 4"/>
          <p:cNvSpPr txBox="1"/>
          <p:nvPr/>
        </p:nvSpPr>
        <p:spPr>
          <a:xfrm>
            <a:off x="313313" y="3682185"/>
            <a:ext cx="2649389" cy="218521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Infiltration Rate= 2.9 in/</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hr</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78,740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gallons of water/Ac</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Stored</a:t>
            </a:r>
          </a:p>
        </p:txBody>
      </p:sp>
      <p:sp>
        <p:nvSpPr>
          <p:cNvPr id="7" name="TextBox 6"/>
          <p:cNvSpPr txBox="1"/>
          <p:nvPr/>
        </p:nvSpPr>
        <p:spPr>
          <a:xfrm>
            <a:off x="5979624" y="3682185"/>
            <a:ext cx="2649389" cy="218521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Infiltration Rate= 0.6 in/</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hr</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16,507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gallons of water/Ac</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Stored</a:t>
            </a:r>
          </a:p>
        </p:txBody>
      </p:sp>
      <p:sp>
        <p:nvSpPr>
          <p:cNvPr id="8" name="TextBox 7"/>
          <p:cNvSpPr txBox="1"/>
          <p:nvPr/>
        </p:nvSpPr>
        <p:spPr>
          <a:xfrm>
            <a:off x="326568" y="1306859"/>
            <a:ext cx="2649389" cy="2062103"/>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Management:</a:t>
            </a:r>
          </a:p>
          <a:p>
            <a:pPr marL="257168" marR="0" lvl="0" indent="-25716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No-till Crop Rotation</a:t>
            </a:r>
          </a:p>
          <a:p>
            <a:pPr marL="257168" marR="0" lvl="0" indent="-25716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Cover Crops</a:t>
            </a:r>
          </a:p>
          <a:p>
            <a:pPr marL="257168" marR="0" lvl="0" indent="-25716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Planned Grazing Management</a:t>
            </a:r>
          </a:p>
        </p:txBody>
      </p:sp>
      <p:sp>
        <p:nvSpPr>
          <p:cNvPr id="9" name="TextBox 8"/>
          <p:cNvSpPr txBox="1"/>
          <p:nvPr/>
        </p:nvSpPr>
        <p:spPr>
          <a:xfrm>
            <a:off x="6168044" y="1319424"/>
            <a:ext cx="2975956" cy="175432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Management</a:t>
            </a:r>
            <a:r>
              <a:rPr kumimoji="0" lang="en-US" sz="20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285743" marR="0" lvl="0" indent="-285743"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Conventional Tillage Small Grains</a:t>
            </a:r>
          </a:p>
          <a:p>
            <a:pPr marL="257168" marR="0" lvl="0" indent="-25716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Cover Crops</a:t>
            </a:r>
          </a:p>
          <a:p>
            <a:pPr marL="257168" marR="0" lvl="0" indent="-25716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Grazing </a:t>
            </a:r>
          </a:p>
        </p:txBody>
      </p:sp>
      <p:sp>
        <p:nvSpPr>
          <p:cNvPr id="11" name="TextBox 10"/>
          <p:cNvSpPr txBox="1"/>
          <p:nvPr/>
        </p:nvSpPr>
        <p:spPr>
          <a:xfrm flipH="1">
            <a:off x="3385998" y="2419437"/>
            <a:ext cx="2795428" cy="856571"/>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5.3 inch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Rainfall Event</a:t>
            </a:r>
          </a:p>
        </p:txBody>
      </p:sp>
      <p:sp>
        <p:nvSpPr>
          <p:cNvPr id="2" name="TextBox 1">
            <a:extLst>
              <a:ext uri="{FF2B5EF4-FFF2-40B4-BE49-F238E27FC236}">
                <a16:creationId xmlns:a16="http://schemas.microsoft.com/office/drawing/2014/main" id="{C27411E7-A275-CCAA-F519-57CE9C8429FE}"/>
              </a:ext>
            </a:extLst>
          </p:cNvPr>
          <p:cNvSpPr txBox="1"/>
          <p:nvPr/>
        </p:nvSpPr>
        <p:spPr>
          <a:xfrm>
            <a:off x="3119712" y="6271890"/>
            <a:ext cx="3673729" cy="34897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October 2017, Comanche Co., OK</a:t>
            </a:r>
          </a:p>
        </p:txBody>
      </p:sp>
      <p:sp>
        <p:nvSpPr>
          <p:cNvPr id="3" name="Title 1">
            <a:extLst>
              <a:ext uri="{FF2B5EF4-FFF2-40B4-BE49-F238E27FC236}">
                <a16:creationId xmlns:a16="http://schemas.microsoft.com/office/drawing/2014/main" id="{97065015-461D-F9C8-A0A2-A7CA550E7891}"/>
              </a:ext>
            </a:extLst>
          </p:cNvPr>
          <p:cNvSpPr txBox="1">
            <a:spLocks/>
          </p:cNvSpPr>
          <p:nvPr/>
        </p:nvSpPr>
        <p:spPr>
          <a:xfrm>
            <a:off x="570061" y="497783"/>
            <a:ext cx="9616695" cy="1057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457189"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a:ea typeface="+mj-ea"/>
                <a:cs typeface="Arial Black"/>
              </a:rPr>
              <a:t>SIX PRINCIPLES AT WORK</a:t>
            </a:r>
          </a:p>
        </p:txBody>
      </p:sp>
      <p:sp>
        <p:nvSpPr>
          <p:cNvPr id="10" name="TextBox 9">
            <a:extLst>
              <a:ext uri="{FF2B5EF4-FFF2-40B4-BE49-F238E27FC236}">
                <a16:creationId xmlns:a16="http://schemas.microsoft.com/office/drawing/2014/main" id="{FDBEA511-DF72-23D0-BEDD-3D782847B33D}"/>
              </a:ext>
            </a:extLst>
          </p:cNvPr>
          <p:cNvSpPr txBox="1"/>
          <p:nvPr/>
        </p:nvSpPr>
        <p:spPr>
          <a:xfrm>
            <a:off x="3575294" y="3951475"/>
            <a:ext cx="1993411" cy="1200329"/>
          </a:xfrm>
          <a:prstGeom prst="rect">
            <a:avLst/>
          </a:prstGeom>
          <a:noFill/>
        </p:spPr>
        <p:txBody>
          <a:bodyPr wrap="square" rtlCol="0">
            <a:spAutoFit/>
          </a:bodyPr>
          <a:lstStyle/>
          <a:p>
            <a:pPr algn="ctr"/>
            <a:r>
              <a:rPr lang="en-US" sz="3600" dirty="0">
                <a:solidFill>
                  <a:prstClr val="white"/>
                </a:solidFill>
                <a:latin typeface="Arial" panose="020B0604020202020204" pitchFamily="34" charset="0"/>
                <a:cs typeface="Arial" panose="020B0604020202020204" pitchFamily="34" charset="0"/>
              </a:rPr>
              <a:t>377% Increase</a:t>
            </a:r>
            <a:endParaRPr lang="en-US" sz="3600" dirty="0"/>
          </a:p>
        </p:txBody>
      </p:sp>
    </p:spTree>
    <p:extLst>
      <p:ext uri="{BB962C8B-B14F-4D97-AF65-F5344CB8AC3E}">
        <p14:creationId xmlns:p14="http://schemas.microsoft.com/office/powerpoint/2010/main" val="125010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FAD7A-1C43-43C6-5BFA-2D136400E976}"/>
            </a:ext>
          </a:extLst>
        </p:cNvPr>
        <p:cNvGrpSpPr/>
        <p:nvPr/>
      </p:nvGrpSpPr>
      <p:grpSpPr>
        <a:xfrm>
          <a:off x="0" y="0"/>
          <a:ext cx="0" cy="0"/>
          <a:chOff x="0" y="0"/>
          <a:chExt cx="0" cy="0"/>
        </a:xfrm>
      </p:grpSpPr>
      <p:pic>
        <p:nvPicPr>
          <p:cNvPr id="7" name="Picture 2" descr="Thunderstorm | Definition, Types, Structure, &amp; Facts | Britannica">
            <a:extLst>
              <a:ext uri="{FF2B5EF4-FFF2-40B4-BE49-F238E27FC236}">
                <a16:creationId xmlns:a16="http://schemas.microsoft.com/office/drawing/2014/main" id="{0C824BA8-5F32-6209-CE55-C6364164A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270" y="0"/>
            <a:ext cx="4480730" cy="69603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794588-BD67-331D-8892-CF65E182B55B}"/>
              </a:ext>
            </a:extLst>
          </p:cNvPr>
          <p:cNvSpPr txBox="1"/>
          <p:nvPr/>
        </p:nvSpPr>
        <p:spPr>
          <a:xfrm>
            <a:off x="241065" y="472468"/>
            <a:ext cx="4422205" cy="6093976"/>
          </a:xfrm>
          <a:prstGeom prst="rect">
            <a:avLst/>
          </a:prstGeom>
          <a:noFill/>
          <a:ln>
            <a:solidFill>
              <a:sysClr val="window" lastClr="FFFFFF"/>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53C78"/>
                </a:solidFill>
                <a:effectLst/>
                <a:uLnTx/>
                <a:uFillTx/>
                <a:latin typeface="Arial Black" panose="020B0A04020102020204" pitchFamily="34" charset="0"/>
                <a:ea typeface="Calibri" panose="020F0502020204030204" pitchFamily="34" charset="0"/>
                <a:cs typeface="Calibri" panose="020F0502020204030204" pitchFamily="34" charset="0"/>
              </a:rPr>
              <a:t>Impact of good water </a:t>
            </a:r>
            <a:r>
              <a:rPr kumimoji="0" lang="en-US" sz="2800" b="1" i="0" u="none" strike="noStrike" kern="0" cap="none" spc="0" normalizeH="0" baseline="0" noProof="0" dirty="0">
                <a:ln>
                  <a:noFill/>
                </a:ln>
                <a:solidFill>
                  <a:srgbClr val="1F497D"/>
                </a:solidFill>
                <a:effectLst/>
                <a:uLnTx/>
                <a:uFillTx/>
                <a:latin typeface="Arial Black" panose="020B0A04020102020204" pitchFamily="34" charset="0"/>
                <a:ea typeface="Calibri" panose="020F0502020204030204" pitchFamily="34" charset="0"/>
                <a:cs typeface="Calibri" panose="020F0502020204030204" pitchFamily="34" charset="0"/>
              </a:rPr>
              <a:t>infiltration</a:t>
            </a:r>
            <a:r>
              <a:rPr kumimoji="0" lang="en-US" sz="2800" b="1" i="0" u="none" strike="noStrike" kern="0" cap="none" spc="0" normalizeH="0" baseline="0" noProof="0" dirty="0">
                <a:ln>
                  <a:noFill/>
                </a:ln>
                <a:solidFill>
                  <a:srgbClr val="253C78"/>
                </a:solidFill>
                <a:effectLst/>
                <a:uLnTx/>
                <a:uFillTx/>
                <a:latin typeface="Arial Black" panose="020B0A04020102020204" pitchFamily="34" charset="0"/>
                <a:ea typeface="Calibri" panose="020F0502020204030204" pitchFamily="34" charset="0"/>
                <a:cs typeface="Calibri" panose="020F0502020204030204" pitchFamily="34" charset="0"/>
              </a:rPr>
              <a:t>.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Your orchard receives a 2-inch rain event, but your soil is only able to absorb </a:t>
            </a:r>
            <a:r>
              <a:rPr lang="en-US" sz="2000" b="1" kern="0" dirty="0">
                <a:solidFill>
                  <a:prstClr val="black"/>
                </a:solidFill>
                <a:latin typeface="Arial" panose="020B0604020202020204" pitchFamily="34" charset="0"/>
                <a:cs typeface="Arial" panose="020B0604020202020204" pitchFamily="34" charset="0"/>
              </a:rPr>
              <a:t>3</a:t>
            </a: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 of the water.</a:t>
            </a:r>
          </a:p>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 1.4 inch of the rainfall leaves the field as runoff.</a:t>
            </a:r>
          </a:p>
          <a:p>
            <a:pPr marL="171450" marR="0" lvl="0" indent="-1714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 acre inch of water equals 27,154 gallons of water.</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pecan orchard on a 40 ft X 40 ft. spacing would have 27 trees per acre.</a:t>
            </a:r>
          </a:p>
          <a:p>
            <a:pPr marL="171450" marR="0" lvl="0" indent="-1714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 you would have lost over 1400 gallons of water per tree to runoff.</a:t>
            </a:r>
          </a:p>
        </p:txBody>
      </p:sp>
    </p:spTree>
    <p:extLst>
      <p:ext uri="{BB962C8B-B14F-4D97-AF65-F5344CB8AC3E}">
        <p14:creationId xmlns:p14="http://schemas.microsoft.com/office/powerpoint/2010/main" val="26971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1E91-B76A-5D44-FE49-2B11350F8756}"/>
              </a:ext>
            </a:extLst>
          </p:cNvPr>
          <p:cNvSpPr>
            <a:spLocks noGrp="1"/>
          </p:cNvSpPr>
          <p:nvPr>
            <p:ph type="title"/>
          </p:nvPr>
        </p:nvSpPr>
        <p:spPr>
          <a:xfrm>
            <a:off x="457200" y="274638"/>
            <a:ext cx="4467497" cy="1143000"/>
          </a:xfrm>
        </p:spPr>
        <p:txBody>
          <a:bodyPr>
            <a:normAutofit fontScale="90000"/>
          </a:bodyPr>
          <a:lstStyle/>
          <a:p>
            <a:br>
              <a:rPr lang="en-US" dirty="0"/>
            </a:br>
            <a:r>
              <a:rPr lang="en-US" dirty="0"/>
              <a:t>What does that mean to your profit</a:t>
            </a:r>
          </a:p>
        </p:txBody>
      </p:sp>
      <p:pic>
        <p:nvPicPr>
          <p:cNvPr id="4" name="Content Placeholder 15" descr="A green field with rain clouds&#10;&#10;Description automatically generated">
            <a:extLst>
              <a:ext uri="{FF2B5EF4-FFF2-40B4-BE49-F238E27FC236}">
                <a16:creationId xmlns:a16="http://schemas.microsoft.com/office/drawing/2014/main" id="{08E54C24-FF63-0028-4E66-621E8635E72A}"/>
              </a:ext>
            </a:extLst>
          </p:cNvPr>
          <p:cNvPicPr>
            <a:picLocks noGrp="1" noChangeAspect="1"/>
          </p:cNvPicPr>
          <p:nvPr>
            <p:ph idx="1"/>
          </p:nvPr>
        </p:nvPicPr>
        <p:blipFill rotWithShape="1">
          <a:blip r:embed="rId2"/>
          <a:srcRect l="39459" t="4070" r="14124" b="1"/>
          <a:stretch/>
        </p:blipFill>
        <p:spPr>
          <a:xfrm>
            <a:off x="4821841" y="0"/>
            <a:ext cx="4389129" cy="6858000"/>
          </a:xfrm>
          <a:prstGeom prst="rect">
            <a:avLst/>
          </a:prstGeom>
          <a:noFill/>
        </p:spPr>
      </p:pic>
      <p:sp>
        <p:nvSpPr>
          <p:cNvPr id="6" name="TextBox 5">
            <a:extLst>
              <a:ext uri="{FF2B5EF4-FFF2-40B4-BE49-F238E27FC236}">
                <a16:creationId xmlns:a16="http://schemas.microsoft.com/office/drawing/2014/main" id="{DF048AE5-8E45-D271-A668-B14705CFB6DA}"/>
              </a:ext>
            </a:extLst>
          </p:cNvPr>
          <p:cNvSpPr txBox="1"/>
          <p:nvPr/>
        </p:nvSpPr>
        <p:spPr>
          <a:xfrm>
            <a:off x="320041" y="2126121"/>
            <a:ext cx="4121330" cy="3711785"/>
          </a:xfrm>
          <a:prstGeom prst="rect">
            <a:avLst/>
          </a:prstGeom>
          <a:noFill/>
        </p:spPr>
        <p:txBody>
          <a:bodyPr wrap="square">
            <a:spAutoFit/>
          </a:bodyPr>
          <a:lstStyle/>
          <a:p>
            <a:pPr marL="285750" indent="-285750">
              <a:spcBef>
                <a:spcPct val="20000"/>
              </a:spcBef>
              <a:buFont typeface="Arial" panose="020B0604020202020204" pitchFamily="34" charset="0"/>
              <a:buChar char="•"/>
            </a:pPr>
            <a:r>
              <a:rPr lang="en-US" sz="2400" kern="1200" dirty="0"/>
              <a:t>Results in healthier Trees/Crops</a:t>
            </a:r>
          </a:p>
          <a:p>
            <a:pPr marL="285750" indent="-285750">
              <a:spcBef>
                <a:spcPct val="20000"/>
              </a:spcBef>
              <a:buFont typeface="Arial" panose="020B0604020202020204" pitchFamily="34" charset="0"/>
              <a:buChar char="•"/>
            </a:pPr>
            <a:r>
              <a:rPr lang="en-US" sz="2400" dirty="0"/>
              <a:t>Higher quality pecans</a:t>
            </a:r>
          </a:p>
          <a:p>
            <a:pPr marL="285750" indent="-285750">
              <a:spcBef>
                <a:spcPct val="20000"/>
              </a:spcBef>
              <a:buFont typeface="Arial" panose="020B0604020202020204" pitchFamily="34" charset="0"/>
              <a:buChar char="•"/>
            </a:pPr>
            <a:r>
              <a:rPr lang="en-US" sz="2400" kern="1200" dirty="0"/>
              <a:t>Less insect and disease pressure</a:t>
            </a:r>
          </a:p>
          <a:p>
            <a:pPr marL="285750" indent="-285750">
              <a:spcBef>
                <a:spcPct val="20000"/>
              </a:spcBef>
              <a:buFont typeface="Arial" panose="020B0604020202020204" pitchFamily="34" charset="0"/>
              <a:buChar char="•"/>
            </a:pPr>
            <a:r>
              <a:rPr lang="en-US" sz="2400" kern="1200" dirty="0"/>
              <a:t>What does it cost each time you turn the irrigation system on?</a:t>
            </a:r>
          </a:p>
          <a:p>
            <a:pPr marL="285750" indent="-285750">
              <a:spcBef>
                <a:spcPct val="20000"/>
              </a:spcBef>
              <a:buFont typeface="Arial" panose="020B0604020202020204" pitchFamily="34" charset="0"/>
              <a:buChar char="•"/>
            </a:pPr>
            <a:endParaRPr lang="en-US" sz="2400" kern="1200" dirty="0"/>
          </a:p>
        </p:txBody>
      </p:sp>
      <p:sp>
        <p:nvSpPr>
          <p:cNvPr id="7" name="TextBox 6">
            <a:extLst>
              <a:ext uri="{FF2B5EF4-FFF2-40B4-BE49-F238E27FC236}">
                <a16:creationId xmlns:a16="http://schemas.microsoft.com/office/drawing/2014/main" id="{3A48C0E0-B21A-87F6-CA5E-36EEC57242B4}"/>
              </a:ext>
            </a:extLst>
          </p:cNvPr>
          <p:cNvSpPr txBox="1"/>
          <p:nvPr/>
        </p:nvSpPr>
        <p:spPr>
          <a:xfrm>
            <a:off x="4821840" y="5547338"/>
            <a:ext cx="4389129" cy="830997"/>
          </a:xfrm>
          <a:prstGeom prst="rect">
            <a:avLst/>
          </a:prstGeom>
          <a:solidFill>
            <a:schemeClr val="bg2">
              <a:lumMod val="90000"/>
            </a:schemeClr>
          </a:solidFill>
        </p:spPr>
        <p:txBody>
          <a:bodyPr wrap="square" rtlCol="0">
            <a:spAutoFit/>
          </a:bodyPr>
          <a:lstStyle/>
          <a:p>
            <a:r>
              <a:rPr lang="en-US" sz="2400" dirty="0"/>
              <a:t>What would saving 30-50% on irrigation cost do to your profit?</a:t>
            </a:r>
          </a:p>
        </p:txBody>
      </p:sp>
    </p:spTree>
    <p:extLst>
      <p:ext uri="{BB962C8B-B14F-4D97-AF65-F5344CB8AC3E}">
        <p14:creationId xmlns:p14="http://schemas.microsoft.com/office/powerpoint/2010/main" val="29708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9EC4-799F-5207-9EBA-D3BC498E45CD}"/>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DB0F4A25-B8C2-9BA4-27AD-279CEB7E13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3244"/>
            <a:ext cx="9144000" cy="512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0D67940-2972-05DF-4582-63C6DB496FE6}"/>
              </a:ext>
            </a:extLst>
          </p:cNvPr>
          <p:cNvSpPr txBox="1"/>
          <p:nvPr/>
        </p:nvSpPr>
        <p:spPr>
          <a:xfrm>
            <a:off x="586853" y="462859"/>
            <a:ext cx="2033517" cy="830997"/>
          </a:xfrm>
          <a:prstGeom prst="rect">
            <a:avLst/>
          </a:prstGeom>
          <a:noFill/>
        </p:spPr>
        <p:txBody>
          <a:bodyPr wrap="square" rtlCol="0">
            <a:spAutoFit/>
          </a:bodyPr>
          <a:lstStyle/>
          <a:p>
            <a:r>
              <a:rPr lang="en-US" sz="4800" b="1" u="sng" dirty="0">
                <a:solidFill>
                  <a:schemeClr val="tx2"/>
                </a:solidFill>
              </a:rPr>
              <a:t>SOM</a:t>
            </a:r>
          </a:p>
        </p:txBody>
      </p:sp>
      <p:sp>
        <p:nvSpPr>
          <p:cNvPr id="5" name="Rectangle 4">
            <a:extLst>
              <a:ext uri="{FF2B5EF4-FFF2-40B4-BE49-F238E27FC236}">
                <a16:creationId xmlns:a16="http://schemas.microsoft.com/office/drawing/2014/main" id="{38462AD2-EE03-838D-1AB1-BAA84C2DCDBB}"/>
              </a:ext>
            </a:extLst>
          </p:cNvPr>
          <p:cNvSpPr/>
          <p:nvPr/>
        </p:nvSpPr>
        <p:spPr>
          <a:xfrm>
            <a:off x="1910687" y="5349922"/>
            <a:ext cx="7233313" cy="1637732"/>
          </a:xfrm>
          <a:prstGeom prst="rect">
            <a:avLst/>
          </a:prstGeom>
          <a:solidFill>
            <a:schemeClr val="bg1"/>
          </a:solidFill>
          <a:ln w="0">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noFill/>
            </a:endParaRPr>
          </a:p>
        </p:txBody>
      </p:sp>
      <p:sp>
        <p:nvSpPr>
          <p:cNvPr id="4" name="TextBox 3">
            <a:extLst>
              <a:ext uri="{FF2B5EF4-FFF2-40B4-BE49-F238E27FC236}">
                <a16:creationId xmlns:a16="http://schemas.microsoft.com/office/drawing/2014/main" id="{B32F1159-82FA-5DFD-23BC-9E010736EE2B}"/>
              </a:ext>
            </a:extLst>
          </p:cNvPr>
          <p:cNvSpPr txBox="1"/>
          <p:nvPr/>
        </p:nvSpPr>
        <p:spPr>
          <a:xfrm>
            <a:off x="2077870" y="5119328"/>
            <a:ext cx="6370093" cy="1384995"/>
          </a:xfrm>
          <a:prstGeom prst="rect">
            <a:avLst/>
          </a:prstGeom>
          <a:solidFill>
            <a:schemeClr val="bg1"/>
          </a:solidFill>
        </p:spPr>
        <p:txBody>
          <a:bodyPr wrap="square" rtlCol="0">
            <a:spAutoFit/>
          </a:bodyPr>
          <a:lstStyle/>
          <a:p>
            <a:r>
              <a:rPr lang="en-US" sz="2800" b="1" dirty="0"/>
              <a:t>Every </a:t>
            </a:r>
            <a:r>
              <a:rPr lang="en-US" sz="2800" b="1" u="sng" dirty="0">
                <a:solidFill>
                  <a:srgbClr val="FF0000"/>
                </a:solidFill>
              </a:rPr>
              <a:t>1%</a:t>
            </a:r>
            <a:r>
              <a:rPr lang="en-US" sz="2800" b="1" dirty="0"/>
              <a:t> increase in organic matter can result in up to </a:t>
            </a:r>
            <a:r>
              <a:rPr lang="en-US" sz="2800" b="1" u="sng" dirty="0">
                <a:solidFill>
                  <a:srgbClr val="FF0000"/>
                </a:solidFill>
              </a:rPr>
              <a:t>20,000</a:t>
            </a:r>
            <a:r>
              <a:rPr lang="en-US" sz="2800" b="1" dirty="0"/>
              <a:t> gallons of available soil water per acre.</a:t>
            </a:r>
          </a:p>
        </p:txBody>
      </p:sp>
    </p:spTree>
    <p:extLst>
      <p:ext uri="{BB962C8B-B14F-4D97-AF65-F5344CB8AC3E}">
        <p14:creationId xmlns:p14="http://schemas.microsoft.com/office/powerpoint/2010/main" val="164324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5BBA8E66-CB0F-6652-6175-4843A2CB3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8EA31-5FDE-706A-3451-6C923475714B}"/>
              </a:ext>
            </a:extLst>
          </p:cNvPr>
          <p:cNvSpPr txBox="1">
            <a:spLocks/>
          </p:cNvSpPr>
          <p:nvPr/>
        </p:nvSpPr>
        <p:spPr>
          <a:xfrm>
            <a:off x="157262" y="454432"/>
            <a:ext cx="4083911" cy="189991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j-ea"/>
                <a:cs typeface="+mj-cs"/>
              </a:rPr>
              <a:t>Increase biodiversity above and below ground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j-ea"/>
              <a:cs typeface="+mj-cs"/>
            </a:endParaRPr>
          </a:p>
        </p:txBody>
      </p:sp>
      <p:sp>
        <p:nvSpPr>
          <p:cNvPr id="3" name="Title 1">
            <a:extLst>
              <a:ext uri="{FF2B5EF4-FFF2-40B4-BE49-F238E27FC236}">
                <a16:creationId xmlns:a16="http://schemas.microsoft.com/office/drawing/2014/main" id="{DEEB98E1-E2DC-221E-36F9-564302EDCE82}"/>
              </a:ext>
            </a:extLst>
          </p:cNvPr>
          <p:cNvSpPr txBox="1">
            <a:spLocks/>
          </p:cNvSpPr>
          <p:nvPr/>
        </p:nvSpPr>
        <p:spPr>
          <a:xfrm>
            <a:off x="141909" y="1973496"/>
            <a:ext cx="3952572" cy="4742264"/>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Reduces cost of inputs that plants and microorganisms naturally can supply</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Improves soil structure and biology</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Increases water infiltration rates</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Increases soil organic matter</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Increases soil water holding capacity</a:t>
            </a:r>
          </a:p>
          <a:p>
            <a:pPr marL="114300" marR="0" lvl="0" indent="0" algn="l" defTabSz="914400" rtl="0" eaLnBrk="1" fontAlgn="auto"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5" name="Picture 4">
            <a:extLst>
              <a:ext uri="{FF2B5EF4-FFF2-40B4-BE49-F238E27FC236}">
                <a16:creationId xmlns:a16="http://schemas.microsoft.com/office/drawing/2014/main" id="{13350910-F89A-A58F-F88E-94F71EAD50EF}"/>
              </a:ext>
            </a:extLst>
          </p:cNvPr>
          <p:cNvPicPr>
            <a:picLocks noChangeAspect="1"/>
          </p:cNvPicPr>
          <p:nvPr/>
        </p:nvPicPr>
        <p:blipFill>
          <a:blip r:embed="rId4"/>
          <a:srcRect l="25151"/>
          <a:stretch>
            <a:fillRect/>
          </a:stretch>
        </p:blipFill>
        <p:spPr>
          <a:xfrm>
            <a:off x="4572000" y="17059"/>
            <a:ext cx="4571999" cy="6858000"/>
          </a:xfrm>
          <a:prstGeom prst="rect">
            <a:avLst/>
          </a:prstGeom>
        </p:spPr>
      </p:pic>
    </p:spTree>
    <p:extLst>
      <p:ext uri="{BB962C8B-B14F-4D97-AF65-F5344CB8AC3E}">
        <p14:creationId xmlns:p14="http://schemas.microsoft.com/office/powerpoint/2010/main" val="422440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13B1A-B3BF-9ACD-DA5E-AAADBFD5E152}"/>
              </a:ext>
            </a:extLst>
          </p:cNvPr>
          <p:cNvPicPr>
            <a:picLocks noChangeAspect="1"/>
          </p:cNvPicPr>
          <p:nvPr/>
        </p:nvPicPr>
        <p:blipFill>
          <a:blip r:embed="rId2"/>
          <a:stretch>
            <a:fillRect/>
          </a:stretch>
        </p:blipFill>
        <p:spPr>
          <a:xfrm>
            <a:off x="140834" y="1698171"/>
            <a:ext cx="8601075" cy="5029200"/>
          </a:xfrm>
          <a:prstGeom prst="rect">
            <a:avLst/>
          </a:prstGeom>
        </p:spPr>
      </p:pic>
      <p:sp>
        <p:nvSpPr>
          <p:cNvPr id="4" name="TextBox 3">
            <a:extLst>
              <a:ext uri="{FF2B5EF4-FFF2-40B4-BE49-F238E27FC236}">
                <a16:creationId xmlns:a16="http://schemas.microsoft.com/office/drawing/2014/main" id="{A8089274-DB3C-F674-8A00-62534377AB80}"/>
              </a:ext>
            </a:extLst>
          </p:cNvPr>
          <p:cNvSpPr txBox="1"/>
          <p:nvPr/>
        </p:nvSpPr>
        <p:spPr>
          <a:xfrm>
            <a:off x="2286000" y="612404"/>
            <a:ext cx="4572000" cy="867930"/>
          </a:xfrm>
          <a:prstGeom prst="rect">
            <a:avLst/>
          </a:prstGeom>
          <a:noFill/>
        </p:spPr>
        <p:txBody>
          <a:bodyPr wrap="square">
            <a:spAutoFit/>
          </a:bodyPr>
          <a:lstStyle/>
          <a:p>
            <a:pPr marL="228600" marR="0" lvl="0" algn="ctr" defTabSz="914400" fontAlgn="auto">
              <a:lnSpc>
                <a:spcPct val="90000"/>
              </a:lnSpc>
              <a:spcBef>
                <a:spcPct val="0"/>
              </a:spcBef>
              <a:spcAft>
                <a:spcPts val="600"/>
              </a:spcAft>
              <a:buClrTx/>
              <a:buSzTx/>
              <a:tabLst/>
              <a:defRPr/>
            </a:pPr>
            <a:r>
              <a:rPr kumimoji="0" lang="en-US" sz="2800" b="0" i="0" u="none" strike="noStrike" cap="none" spc="0" normalizeH="0" baseline="0" noProof="0" dirty="0">
                <a:ln>
                  <a:noFill/>
                </a:ln>
                <a:effectLst/>
                <a:uLnTx/>
                <a:uFillTx/>
                <a:latin typeface="+mn-lt"/>
                <a:ea typeface="+mn-ea"/>
                <a:cs typeface="+mn-cs"/>
              </a:rPr>
              <a:t>More roots = more exudates and carbon in soil</a:t>
            </a:r>
          </a:p>
        </p:txBody>
      </p:sp>
    </p:spTree>
    <p:extLst>
      <p:ext uri="{BB962C8B-B14F-4D97-AF65-F5344CB8AC3E}">
        <p14:creationId xmlns:p14="http://schemas.microsoft.com/office/powerpoint/2010/main" val="167753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44500" y="549527"/>
            <a:ext cx="8229600" cy="7976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43B7A"/>
                </a:solidFill>
                <a:effectLst/>
                <a:uLnTx/>
                <a:uFillTx/>
                <a:latin typeface="Arial Black"/>
                <a:ea typeface="+mj-ea"/>
                <a:cs typeface="Arial Black"/>
              </a:rPr>
              <a:t>Root exudates feed Microbes</a:t>
            </a:r>
          </a:p>
          <a:p>
            <a:pPr marL="0" marR="0" lvl="0" indent="0" algn="l" defTabSz="457200" rtl="0" eaLnBrk="1" fontAlgn="auto" latinLnBrk="0" hangingPunct="1">
              <a:lnSpc>
                <a:spcPct val="8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243B7A"/>
              </a:solidFill>
              <a:effectLst/>
              <a:uLnTx/>
              <a:uFillTx/>
              <a:latin typeface="Arial Black"/>
              <a:ea typeface="+mj-ea"/>
              <a:cs typeface="Arial Black"/>
            </a:endParaRPr>
          </a:p>
        </p:txBody>
      </p:sp>
      <p:pic>
        <p:nvPicPr>
          <p:cNvPr id="4" name="Picture 2" descr="border cell video for Alvaro">
            <a:extLst>
              <a:ext uri="{FF2B5EF4-FFF2-40B4-BE49-F238E27FC236}">
                <a16:creationId xmlns:a16="http://schemas.microsoft.com/office/drawing/2014/main" id="{D632BFD4-4175-F929-F09B-6CAA70F6B706}"/>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44139" y="1281011"/>
            <a:ext cx="8329961" cy="4692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297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F0A0-4B63-97B2-8071-6B1E52F63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90E44-5F56-12DE-E53E-F438DE8FA416}"/>
              </a:ext>
            </a:extLst>
          </p:cNvPr>
          <p:cNvSpPr txBox="1">
            <a:spLocks/>
          </p:cNvSpPr>
          <p:nvPr/>
        </p:nvSpPr>
        <p:spPr>
          <a:xfrm>
            <a:off x="457200" y="27516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100" b="0" i="0" u="none" strike="noStrike" kern="1200" cap="none" spc="0" normalizeH="0" baseline="0" noProof="0">
                <a:ln>
                  <a:noFill/>
                </a:ln>
                <a:effectLst/>
                <a:uLnTx/>
                <a:uFillTx/>
                <a:latin typeface="+mj-lt"/>
                <a:ea typeface="+mj-ea"/>
                <a:cs typeface="+mj-cs"/>
              </a:rPr>
              <a:t>Trees prefer soils dominated by fungi</a:t>
            </a:r>
          </a:p>
          <a:p>
            <a:pPr marL="0" marR="0" lvl="0" indent="0" fontAlgn="auto">
              <a:spcAft>
                <a:spcPts val="600"/>
              </a:spcAft>
              <a:buClrTx/>
              <a:buSzTx/>
              <a:tabLst/>
              <a:defRPr/>
            </a:pPr>
            <a:endParaRPr kumimoji="0" lang="en-US" sz="4100" b="0" i="0" u="none" strike="noStrike" kern="1200" cap="none" spc="0" normalizeH="0" baseline="0" noProof="0">
              <a:ln>
                <a:noFill/>
              </a:ln>
              <a:effectLst/>
              <a:uLnTx/>
              <a:uFillTx/>
              <a:latin typeface="+mj-lt"/>
              <a:ea typeface="+mj-ea"/>
              <a:cs typeface="+mj-cs"/>
            </a:endParaRPr>
          </a:p>
        </p:txBody>
      </p:sp>
      <p:pic>
        <p:nvPicPr>
          <p:cNvPr id="6" name="Content Placeholder 3">
            <a:extLst>
              <a:ext uri="{FF2B5EF4-FFF2-40B4-BE49-F238E27FC236}">
                <a16:creationId xmlns:a16="http://schemas.microsoft.com/office/drawing/2014/main" id="{DB2F78B7-AACB-F7C0-37CB-A27820A99C3F}"/>
              </a:ext>
            </a:extLst>
          </p:cNvPr>
          <p:cNvPicPr>
            <a:picLocks noChangeAspect="1"/>
          </p:cNvPicPr>
          <p:nvPr/>
        </p:nvPicPr>
        <p:blipFill>
          <a:blip r:embed="rId3"/>
          <a:stretch>
            <a:fillRect/>
          </a:stretch>
        </p:blipFill>
        <p:spPr>
          <a:xfrm>
            <a:off x="790303" y="855783"/>
            <a:ext cx="7563394" cy="5842722"/>
          </a:xfrm>
          <a:prstGeom prst="rect">
            <a:avLst/>
          </a:prstGeom>
          <a:noFill/>
        </p:spPr>
      </p:pic>
    </p:spTree>
    <p:extLst>
      <p:ext uri="{BB962C8B-B14F-4D97-AF65-F5344CB8AC3E}">
        <p14:creationId xmlns:p14="http://schemas.microsoft.com/office/powerpoint/2010/main" val="4244295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516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kern="1200">
                <a:latin typeface="+mj-lt"/>
                <a:ea typeface="+mj-ea"/>
                <a:cs typeface="+mj-cs"/>
              </a:rPr>
              <a:t>Health of your trees</a:t>
            </a:r>
          </a:p>
          <a:p>
            <a:pPr>
              <a:spcAft>
                <a:spcPts val="600"/>
              </a:spcAft>
            </a:pPr>
            <a:endParaRPr lang="en-US" kern="1200">
              <a:latin typeface="+mj-lt"/>
              <a:ea typeface="+mj-ea"/>
              <a:cs typeface="+mj-cs"/>
            </a:endParaRPr>
          </a:p>
        </p:txBody>
      </p:sp>
      <p:sp>
        <p:nvSpPr>
          <p:cNvPr id="2" name="TextBox 1"/>
          <p:cNvSpPr txBox="1"/>
          <p:nvPr/>
        </p:nvSpPr>
        <p:spPr>
          <a:xfrm>
            <a:off x="457200" y="1600201"/>
            <a:ext cx="4038600" cy="4525433"/>
          </a:xfrm>
          <a:prstGeom prst="rect">
            <a:avLst/>
          </a:prstGeom>
        </p:spPr>
        <p:txBody>
          <a:bodyPr vert="horz" lIns="91440" tIns="45720" rIns="91440" bIns="45720" rtlCol="0">
            <a:normAutofit/>
          </a:bodyPr>
          <a:lstStyle/>
          <a:p>
            <a:pPr marL="342900" indent="-342900">
              <a:spcBef>
                <a:spcPct val="20000"/>
              </a:spcBef>
              <a:buFont typeface="Arial"/>
              <a:buChar char="•"/>
            </a:pPr>
            <a:r>
              <a:rPr lang="en-US" sz="2800"/>
              <a:t>Evaluate your trees</a:t>
            </a:r>
          </a:p>
          <a:p>
            <a:pPr marL="342900" indent="-342900">
              <a:spcBef>
                <a:spcPct val="20000"/>
              </a:spcBef>
              <a:buFont typeface="Arial"/>
              <a:buChar char="•"/>
            </a:pPr>
            <a:r>
              <a:rPr lang="en-US" sz="2800"/>
              <a:t>Do you take annual leaf samples </a:t>
            </a:r>
          </a:p>
          <a:p>
            <a:pPr marL="342900" indent="-342900">
              <a:spcBef>
                <a:spcPct val="20000"/>
              </a:spcBef>
              <a:buFont typeface="Arial"/>
              <a:buChar char="•"/>
            </a:pPr>
            <a:r>
              <a:rPr lang="en-US" sz="2800"/>
              <a:t>Do you utilize your leaf samples to adjust fertilizer plans </a:t>
            </a:r>
          </a:p>
        </p:txBody>
      </p:sp>
      <p:pic>
        <p:nvPicPr>
          <p:cNvPr id="6" name="Picture 5">
            <a:extLst>
              <a:ext uri="{FF2B5EF4-FFF2-40B4-BE49-F238E27FC236}">
                <a16:creationId xmlns:a16="http://schemas.microsoft.com/office/drawing/2014/main" id="{A3F1F287-F3DE-5E0B-29D7-D45BF7E21AD2}"/>
              </a:ext>
            </a:extLst>
          </p:cNvPr>
          <p:cNvPicPr>
            <a:picLocks noChangeAspect="1"/>
          </p:cNvPicPr>
          <p:nvPr/>
        </p:nvPicPr>
        <p:blipFill>
          <a:blip r:embed="rId2"/>
          <a:stretch>
            <a:fillRect/>
          </a:stretch>
        </p:blipFill>
        <p:spPr>
          <a:xfrm>
            <a:off x="4857206" y="1694014"/>
            <a:ext cx="4038600" cy="2822515"/>
          </a:xfrm>
          <a:prstGeom prst="rect">
            <a:avLst/>
          </a:prstGeom>
          <a:noFill/>
        </p:spPr>
      </p:pic>
    </p:spTree>
    <p:extLst>
      <p:ext uri="{BB962C8B-B14F-4D97-AF65-F5344CB8AC3E}">
        <p14:creationId xmlns:p14="http://schemas.microsoft.com/office/powerpoint/2010/main" val="130477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61374" y="2025740"/>
            <a:ext cx="2880348" cy="2529923"/>
          </a:xfrm>
          <a:prstGeom prst="rect">
            <a:avLst/>
          </a:prstGeom>
          <a:noFill/>
        </p:spPr>
        <p:txBody>
          <a:bodyPr wrap="square" rtlCol="0">
            <a:spAutoFit/>
          </a:bodyPr>
          <a:lstStyle/>
          <a:p>
            <a:pPr algn="ctr">
              <a:spcBef>
                <a:spcPct val="20000"/>
              </a:spcBef>
            </a:pPr>
            <a:r>
              <a:rPr lang="en-US" sz="4000" dirty="0">
                <a:solidFill>
                  <a:prstClr val="black"/>
                </a:solidFill>
                <a:latin typeface="Arial"/>
                <a:cs typeface="Arial"/>
              </a:rPr>
              <a:t>Revenue over Expenses</a:t>
            </a:r>
          </a:p>
          <a:p>
            <a:pPr lvl="3" algn="ctr">
              <a:spcBef>
                <a:spcPct val="20000"/>
              </a:spcBef>
            </a:pPr>
            <a:endParaRPr lang="en-US" sz="3200" dirty="0">
              <a:solidFill>
                <a:prstClr val="black"/>
              </a:solidFill>
              <a:latin typeface="Arial"/>
              <a:cs typeface="Arial"/>
            </a:endParaRPr>
          </a:p>
        </p:txBody>
      </p:sp>
      <p:sp>
        <p:nvSpPr>
          <p:cNvPr id="4" name="Title 1"/>
          <p:cNvSpPr txBox="1">
            <a:spLocks/>
          </p:cNvSpPr>
          <p:nvPr/>
        </p:nvSpPr>
        <p:spPr>
          <a:xfrm>
            <a:off x="517236" y="549527"/>
            <a:ext cx="8229600" cy="7976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4000" dirty="0">
                <a:solidFill>
                  <a:srgbClr val="243B7A"/>
                </a:solidFill>
                <a:latin typeface="Arial Black"/>
                <a:cs typeface="Arial Black"/>
              </a:rPr>
              <a:t>Basic Definition of Profit</a:t>
            </a:r>
          </a:p>
          <a:p>
            <a:pPr algn="l">
              <a:lnSpc>
                <a:spcPct val="80000"/>
              </a:lnSpc>
            </a:pPr>
            <a:endParaRPr lang="en-US" sz="4000" dirty="0">
              <a:solidFill>
                <a:srgbClr val="243B7A"/>
              </a:solidFill>
              <a:latin typeface="Arial Black"/>
              <a:cs typeface="Arial Black"/>
            </a:endParaRPr>
          </a:p>
        </p:txBody>
      </p:sp>
      <p:pic>
        <p:nvPicPr>
          <p:cNvPr id="6" name="Picture 5">
            <a:extLst>
              <a:ext uri="{FF2B5EF4-FFF2-40B4-BE49-F238E27FC236}">
                <a16:creationId xmlns:a16="http://schemas.microsoft.com/office/drawing/2014/main" id="{53BFA9D5-8E68-54C2-C16E-B96A643FAFC4}"/>
              </a:ext>
            </a:extLst>
          </p:cNvPr>
          <p:cNvPicPr>
            <a:picLocks noChangeAspect="1"/>
          </p:cNvPicPr>
          <p:nvPr/>
        </p:nvPicPr>
        <p:blipFill>
          <a:blip r:embed="rId4"/>
          <a:stretch>
            <a:fillRect/>
          </a:stretch>
        </p:blipFill>
        <p:spPr>
          <a:xfrm>
            <a:off x="3470321" y="1347193"/>
            <a:ext cx="5156443" cy="5165287"/>
          </a:xfrm>
          <a:prstGeom prst="rect">
            <a:avLst/>
          </a:prstGeom>
        </p:spPr>
      </p:pic>
    </p:spTree>
    <p:extLst>
      <p:ext uri="{BB962C8B-B14F-4D97-AF65-F5344CB8AC3E}">
        <p14:creationId xmlns:p14="http://schemas.microsoft.com/office/powerpoint/2010/main" val="287022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5F78E8-D9CB-87F1-D94F-AB8D1874FD29}"/>
              </a:ext>
            </a:extLst>
          </p:cNvPr>
          <p:cNvPicPr>
            <a:picLocks noChangeAspect="1"/>
          </p:cNvPicPr>
          <p:nvPr/>
        </p:nvPicPr>
        <p:blipFill rotWithShape="1">
          <a:blip r:embed="rId2"/>
          <a:srcRect t="7763" r="2109" b="10906"/>
          <a:stretch/>
        </p:blipFill>
        <p:spPr>
          <a:xfrm>
            <a:off x="-91440" y="117231"/>
            <a:ext cx="9397578" cy="6231317"/>
          </a:xfrm>
          <a:prstGeom prst="rect">
            <a:avLst/>
          </a:prstGeom>
        </p:spPr>
      </p:pic>
      <p:pic>
        <p:nvPicPr>
          <p:cNvPr id="9" name="Picture 8">
            <a:extLst>
              <a:ext uri="{FF2B5EF4-FFF2-40B4-BE49-F238E27FC236}">
                <a16:creationId xmlns:a16="http://schemas.microsoft.com/office/drawing/2014/main" id="{5EC6CAF5-9DC8-2CC3-2846-3CB960F0F25C}"/>
              </a:ext>
            </a:extLst>
          </p:cNvPr>
          <p:cNvPicPr>
            <a:picLocks noChangeAspect="1"/>
          </p:cNvPicPr>
          <p:nvPr/>
        </p:nvPicPr>
        <p:blipFill rotWithShape="1">
          <a:blip r:embed="rId2"/>
          <a:srcRect l="50000" t="57398" r="25733" b="26504"/>
          <a:stretch/>
        </p:blipFill>
        <p:spPr>
          <a:xfrm>
            <a:off x="1297258" y="920918"/>
            <a:ext cx="5434359" cy="2877014"/>
          </a:xfrm>
          <a:prstGeom prst="rect">
            <a:avLst/>
          </a:prstGeom>
        </p:spPr>
      </p:pic>
      <p:sp>
        <p:nvSpPr>
          <p:cNvPr id="10" name="Oval 9">
            <a:extLst>
              <a:ext uri="{FF2B5EF4-FFF2-40B4-BE49-F238E27FC236}">
                <a16:creationId xmlns:a16="http://schemas.microsoft.com/office/drawing/2014/main" id="{74E1ED70-1BFB-BA40-B62D-1E6DA570DA2D}"/>
              </a:ext>
            </a:extLst>
          </p:cNvPr>
          <p:cNvSpPr/>
          <p:nvPr/>
        </p:nvSpPr>
        <p:spPr>
          <a:xfrm>
            <a:off x="4572000" y="3579542"/>
            <a:ext cx="2282280" cy="146080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2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91196" y="1672910"/>
            <a:ext cx="5302411" cy="4487382"/>
          </a:xfrm>
          <a:prstGeom prst="rect">
            <a:avLst/>
          </a:prstGeom>
          <a:noFill/>
        </p:spPr>
        <p:txBody>
          <a:bodyPr wrap="square" rtlCol="0">
            <a:spAutoFit/>
          </a:bodyPr>
          <a:lstStyle/>
          <a:p>
            <a:pPr marL="457200" indent="-457200">
              <a:spcBef>
                <a:spcPct val="20000"/>
              </a:spcBef>
              <a:buFont typeface="Arial"/>
              <a:buChar char="•"/>
            </a:pPr>
            <a:r>
              <a:rPr lang="en-US" sz="2800" dirty="0">
                <a:solidFill>
                  <a:prstClr val="black"/>
                </a:solidFill>
                <a:latin typeface="Arial"/>
                <a:cs typeface="Arial"/>
              </a:rPr>
              <a:t>We want to maintain the crop that we have, BUT:</a:t>
            </a:r>
          </a:p>
          <a:p>
            <a:pPr marL="914400" lvl="1" indent="-457200">
              <a:spcBef>
                <a:spcPct val="20000"/>
              </a:spcBef>
              <a:buFont typeface="Arial"/>
              <a:buChar char="•"/>
            </a:pPr>
            <a:r>
              <a:rPr lang="en-US" sz="2800" dirty="0">
                <a:solidFill>
                  <a:prstClr val="black"/>
                </a:solidFill>
                <a:latin typeface="Arial"/>
                <a:cs typeface="Arial"/>
              </a:rPr>
              <a:t>Consider cost of treatments</a:t>
            </a:r>
          </a:p>
          <a:p>
            <a:pPr marL="1371600" lvl="2" indent="-457200">
              <a:spcBef>
                <a:spcPct val="20000"/>
              </a:spcBef>
              <a:buFont typeface="Arial"/>
              <a:buChar char="•"/>
            </a:pPr>
            <a:r>
              <a:rPr lang="en-US" sz="2800" dirty="0">
                <a:solidFill>
                  <a:prstClr val="black"/>
                </a:solidFill>
                <a:latin typeface="Arial"/>
                <a:cs typeface="Arial"/>
              </a:rPr>
              <a:t>Labor Cost</a:t>
            </a:r>
          </a:p>
          <a:p>
            <a:pPr marL="1371600" lvl="2" indent="-457200">
              <a:spcBef>
                <a:spcPct val="20000"/>
              </a:spcBef>
              <a:buFont typeface="Arial"/>
              <a:buChar char="•"/>
            </a:pPr>
            <a:r>
              <a:rPr lang="en-US" sz="2800" dirty="0">
                <a:solidFill>
                  <a:prstClr val="black"/>
                </a:solidFill>
                <a:latin typeface="Arial"/>
                <a:cs typeface="Arial"/>
              </a:rPr>
              <a:t>Equipment Cost</a:t>
            </a:r>
          </a:p>
          <a:p>
            <a:pPr marL="1371600" lvl="2" indent="-457200">
              <a:spcBef>
                <a:spcPct val="20000"/>
              </a:spcBef>
              <a:buFont typeface="Arial"/>
              <a:buChar char="•"/>
            </a:pPr>
            <a:r>
              <a:rPr lang="en-US" sz="2800" dirty="0">
                <a:solidFill>
                  <a:prstClr val="black"/>
                </a:solidFill>
                <a:latin typeface="Arial"/>
                <a:cs typeface="Arial"/>
              </a:rPr>
              <a:t>Application Cost</a:t>
            </a:r>
          </a:p>
          <a:p>
            <a:pPr marL="914400" lvl="1" indent="-457200">
              <a:spcBef>
                <a:spcPct val="20000"/>
              </a:spcBef>
              <a:buFont typeface="Arial"/>
              <a:buChar char="•"/>
            </a:pPr>
            <a:endParaRPr lang="en-US" sz="2800" dirty="0">
              <a:solidFill>
                <a:prstClr val="black"/>
              </a:solidFill>
              <a:latin typeface="Arial"/>
              <a:cs typeface="Arial"/>
            </a:endParaRPr>
          </a:p>
          <a:p>
            <a:pPr marL="914400" lvl="1" indent="-457200">
              <a:spcBef>
                <a:spcPct val="20000"/>
              </a:spcBef>
              <a:buFont typeface="Arial"/>
              <a:buChar char="•"/>
            </a:pPr>
            <a:endParaRPr lang="en-US" sz="2800" dirty="0">
              <a:solidFill>
                <a:prstClr val="black"/>
              </a:solidFill>
              <a:latin typeface="Arial"/>
              <a:cs typeface="Arial"/>
            </a:endParaRPr>
          </a:p>
        </p:txBody>
      </p:sp>
      <p:sp>
        <p:nvSpPr>
          <p:cNvPr id="4" name="Title 1"/>
          <p:cNvSpPr txBox="1">
            <a:spLocks/>
          </p:cNvSpPr>
          <p:nvPr/>
        </p:nvSpPr>
        <p:spPr>
          <a:xfrm>
            <a:off x="457200" y="385381"/>
            <a:ext cx="8229600" cy="7976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4000" dirty="0">
                <a:solidFill>
                  <a:srgbClr val="243B7A"/>
                </a:solidFill>
                <a:latin typeface="Arial Black"/>
                <a:cs typeface="Arial Black"/>
              </a:rPr>
              <a:t>To be Profitable we must a crop to sell</a:t>
            </a:r>
          </a:p>
          <a:p>
            <a:pPr algn="l">
              <a:lnSpc>
                <a:spcPct val="80000"/>
              </a:lnSpc>
            </a:pPr>
            <a:endParaRPr lang="en-US" sz="4000" dirty="0">
              <a:solidFill>
                <a:srgbClr val="243B7A"/>
              </a:solidFill>
              <a:latin typeface="Arial Black"/>
              <a:cs typeface="Arial Black"/>
            </a:endParaRPr>
          </a:p>
        </p:txBody>
      </p:sp>
      <p:sp>
        <p:nvSpPr>
          <p:cNvPr id="2" name="TextBox 1">
            <a:extLst>
              <a:ext uri="{FF2B5EF4-FFF2-40B4-BE49-F238E27FC236}">
                <a16:creationId xmlns:a16="http://schemas.microsoft.com/office/drawing/2014/main" id="{AC60A5CE-2611-26B9-D7EC-B14129BEDC8D}"/>
              </a:ext>
            </a:extLst>
          </p:cNvPr>
          <p:cNvSpPr txBox="1"/>
          <p:nvPr/>
        </p:nvSpPr>
        <p:spPr>
          <a:xfrm>
            <a:off x="2351314" y="5397562"/>
            <a:ext cx="6696606" cy="954107"/>
          </a:xfrm>
          <a:prstGeom prst="rect">
            <a:avLst/>
          </a:prstGeom>
          <a:noFill/>
        </p:spPr>
        <p:txBody>
          <a:bodyPr wrap="square" rtlCol="0">
            <a:spAutoFit/>
          </a:bodyPr>
          <a:lstStyle/>
          <a:p>
            <a:pPr marR="0" lvl="1"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How much does it truly cost each time we use </a:t>
            </a:r>
            <a:r>
              <a:rPr lang="en-US" sz="2800" dirty="0">
                <a:solidFill>
                  <a:prstClr val="black"/>
                </a:solidFill>
                <a:latin typeface="Arial"/>
                <a:cs typeface="Arial"/>
              </a:rPr>
              <a:t>equipment in the orchard</a:t>
            </a:r>
            <a:r>
              <a:rPr kumimoji="0" lang="en-US" sz="2800" b="0" i="0" u="none" strike="noStrike" kern="1200" cap="none" spc="0" normalizeH="0" baseline="0" noProof="0" dirty="0">
                <a:ln>
                  <a:noFill/>
                </a:ln>
                <a:solidFill>
                  <a:prstClr val="black"/>
                </a:solidFill>
                <a:effectLst/>
                <a:uLnTx/>
                <a:uFillTx/>
                <a:latin typeface="Arial"/>
                <a:ea typeface="+mn-ea"/>
                <a:cs typeface="Arial"/>
              </a:rPr>
              <a:t>?</a:t>
            </a:r>
          </a:p>
        </p:txBody>
      </p:sp>
      <p:pic>
        <p:nvPicPr>
          <p:cNvPr id="5" name="Picture 4">
            <a:extLst>
              <a:ext uri="{FF2B5EF4-FFF2-40B4-BE49-F238E27FC236}">
                <a16:creationId xmlns:a16="http://schemas.microsoft.com/office/drawing/2014/main" id="{1B3F5746-A28F-B390-5363-15CA1C56D6ED}"/>
              </a:ext>
            </a:extLst>
          </p:cNvPr>
          <p:cNvPicPr>
            <a:picLocks noChangeAspect="1"/>
          </p:cNvPicPr>
          <p:nvPr/>
        </p:nvPicPr>
        <p:blipFill rotWithShape="1">
          <a:blip r:embed="rId4"/>
          <a:srcRect l="15869" r="17209" b="3"/>
          <a:stretch/>
        </p:blipFill>
        <p:spPr>
          <a:xfrm>
            <a:off x="5793607" y="1854971"/>
            <a:ext cx="3111401" cy="3486873"/>
          </a:xfrm>
          <a:prstGeom prst="rect">
            <a:avLst/>
          </a:prstGeom>
          <a:noFill/>
        </p:spPr>
      </p:pic>
    </p:spTree>
    <p:extLst>
      <p:ext uri="{BB962C8B-B14F-4D97-AF65-F5344CB8AC3E}">
        <p14:creationId xmlns:p14="http://schemas.microsoft.com/office/powerpoint/2010/main" val="21201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2B7B199F-4D25-906F-06A7-E3D6662D6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00392-7066-6C0B-0AEC-B4A3944CDC93}"/>
              </a:ext>
            </a:extLst>
          </p:cNvPr>
          <p:cNvSpPr txBox="1">
            <a:spLocks/>
          </p:cNvSpPr>
          <p:nvPr/>
        </p:nvSpPr>
        <p:spPr>
          <a:xfrm>
            <a:off x="457200" y="441151"/>
            <a:ext cx="8229600" cy="142859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b="1" kern="1200" dirty="0">
                <a:solidFill>
                  <a:schemeClr val="tx2"/>
                </a:solidFill>
                <a:latin typeface="Arial Black" panose="020B0A04020102020204" pitchFamily="34" charset="0"/>
              </a:rPr>
              <a:t>But is treating the symptom the best use of your money and time?</a:t>
            </a:r>
          </a:p>
          <a:p>
            <a:pPr>
              <a:spcAft>
                <a:spcPts val="600"/>
              </a:spcAft>
            </a:pPr>
            <a:endParaRPr lang="en-US" kern="1200" dirty="0">
              <a:latin typeface="+mj-lt"/>
              <a:ea typeface="+mj-ea"/>
              <a:cs typeface="+mj-cs"/>
            </a:endParaRPr>
          </a:p>
        </p:txBody>
      </p:sp>
      <p:sp>
        <p:nvSpPr>
          <p:cNvPr id="3" name="TextBox 2">
            <a:extLst>
              <a:ext uri="{FF2B5EF4-FFF2-40B4-BE49-F238E27FC236}">
                <a16:creationId xmlns:a16="http://schemas.microsoft.com/office/drawing/2014/main" id="{B98B31E0-56A8-75B4-3AE5-9C8BD1437DBA}"/>
              </a:ext>
            </a:extLst>
          </p:cNvPr>
          <p:cNvSpPr txBox="1"/>
          <p:nvPr/>
        </p:nvSpPr>
        <p:spPr>
          <a:xfrm>
            <a:off x="457200" y="1600201"/>
            <a:ext cx="4038600" cy="4525963"/>
          </a:xfrm>
          <a:prstGeom prst="rect">
            <a:avLst/>
          </a:prstGeom>
        </p:spPr>
        <p:txBody>
          <a:bodyPr vert="horz" lIns="91440" tIns="45720" rIns="91440" bIns="45720" rtlCol="0">
            <a:normAutofit lnSpcReduction="10000"/>
          </a:bodyPr>
          <a:lstStyle/>
          <a:p>
            <a:pPr marL="342900" indent="-342900">
              <a:spcBef>
                <a:spcPct val="20000"/>
              </a:spcBef>
              <a:buFont typeface="Arial"/>
              <a:buChar char="•"/>
            </a:pPr>
            <a:r>
              <a:rPr lang="en-US" sz="2800" dirty="0"/>
              <a:t>Maybe, be sure that you identify the problem.</a:t>
            </a:r>
          </a:p>
          <a:p>
            <a:pPr marL="342900" indent="-342900">
              <a:spcBef>
                <a:spcPct val="20000"/>
              </a:spcBef>
              <a:buFont typeface="Arial"/>
              <a:buChar char="•"/>
            </a:pPr>
            <a:endParaRPr lang="en-US" sz="2800" dirty="0"/>
          </a:p>
          <a:p>
            <a:pPr marL="342900" indent="-342900">
              <a:spcBef>
                <a:spcPct val="20000"/>
              </a:spcBef>
              <a:buFont typeface="Arial"/>
              <a:buChar char="•"/>
            </a:pPr>
            <a:r>
              <a:rPr lang="en-US" sz="2800" dirty="0"/>
              <a:t>But, then ask if there is something that is causing the problem? </a:t>
            </a:r>
          </a:p>
          <a:p>
            <a:pPr>
              <a:spcBef>
                <a:spcPct val="20000"/>
              </a:spcBef>
            </a:pPr>
            <a:r>
              <a:rPr lang="en-US" sz="2800" dirty="0"/>
              <a:t>	(Stop treating the 	symptoms and address 	the real problem)</a:t>
            </a:r>
          </a:p>
          <a:p>
            <a:pPr marL="342900" lvl="1" indent="-342900">
              <a:spcBef>
                <a:spcPct val="20000"/>
              </a:spcBef>
              <a:buFont typeface="Arial"/>
              <a:buChar char="•"/>
            </a:pPr>
            <a:endParaRPr lang="en-US" sz="2800" dirty="0"/>
          </a:p>
          <a:p>
            <a:pPr marL="342900" lvl="1" indent="-342900">
              <a:spcBef>
                <a:spcPct val="20000"/>
              </a:spcBef>
              <a:buFont typeface="Arial"/>
              <a:buChar char="•"/>
            </a:pPr>
            <a:endParaRPr lang="en-US" sz="2800" dirty="0"/>
          </a:p>
          <a:p>
            <a:pPr marL="342900" lvl="1" indent="-342900">
              <a:spcBef>
                <a:spcPct val="20000"/>
              </a:spcBef>
              <a:buFont typeface="Arial"/>
              <a:buChar char="•"/>
            </a:pPr>
            <a:endParaRPr lang="en-US" sz="2800" dirty="0"/>
          </a:p>
        </p:txBody>
      </p:sp>
      <p:pic>
        <p:nvPicPr>
          <p:cNvPr id="5" name="Content Placeholder 3" descr="A close-up of a tree">
            <a:extLst>
              <a:ext uri="{FF2B5EF4-FFF2-40B4-BE49-F238E27FC236}">
                <a16:creationId xmlns:a16="http://schemas.microsoft.com/office/drawing/2014/main" id="{B1615024-3D1B-247D-F12E-080C04C10D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19" r="380" b="-1"/>
          <a:stretch/>
        </p:blipFill>
        <p:spPr>
          <a:xfrm>
            <a:off x="5006622" y="1600201"/>
            <a:ext cx="3680178" cy="2550079"/>
          </a:xfrm>
          <a:prstGeom prst="rect">
            <a:avLst/>
          </a:prstGeom>
          <a:noFill/>
        </p:spPr>
      </p:pic>
      <p:pic>
        <p:nvPicPr>
          <p:cNvPr id="6" name="Picture 2" descr="C:\Users\ctrohla\Pictures\will's 143.jpg">
            <a:extLst>
              <a:ext uri="{FF2B5EF4-FFF2-40B4-BE49-F238E27FC236}">
                <a16:creationId xmlns:a16="http://schemas.microsoft.com/office/drawing/2014/main" id="{CFD24BFB-5029-C7CA-7EE7-7B2FD5A355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6622" y="4104117"/>
            <a:ext cx="3636635" cy="272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0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281CAF96-F3EC-B5B8-4ECA-8A3A2C7EF650}"/>
            </a:ext>
          </a:extLst>
        </p:cNvPr>
        <p:cNvGrpSpPr/>
        <p:nvPr/>
      </p:nvGrpSpPr>
      <p:grpSpPr>
        <a:xfrm>
          <a:off x="0" y="0"/>
          <a:ext cx="0" cy="0"/>
          <a:chOff x="0" y="0"/>
          <a:chExt cx="0" cy="0"/>
        </a:xfrm>
      </p:grpSpPr>
      <p:sp>
        <p:nvSpPr>
          <p:cNvPr id="4" name="Title 1"/>
          <p:cNvSpPr txBox="1">
            <a:spLocks/>
          </p:cNvSpPr>
          <p:nvPr/>
        </p:nvSpPr>
        <p:spPr>
          <a:xfrm>
            <a:off x="513123" y="76858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3600" b="1" kern="1200" dirty="0">
                <a:solidFill>
                  <a:schemeClr val="tx2"/>
                </a:solidFill>
                <a:latin typeface="Arial Black" panose="020B0A04020102020204" pitchFamily="34" charset="0"/>
              </a:rPr>
              <a:t>What if you only mowed 2-3 times a year?</a:t>
            </a:r>
          </a:p>
          <a:p>
            <a:pPr>
              <a:lnSpc>
                <a:spcPct val="90000"/>
              </a:lnSpc>
              <a:spcAft>
                <a:spcPts val="600"/>
              </a:spcAft>
            </a:pPr>
            <a:endParaRPr lang="en-US" kern="1200" dirty="0">
              <a:latin typeface="+mj-lt"/>
              <a:ea typeface="+mj-ea"/>
              <a:cs typeface="+mj-cs"/>
            </a:endParaRPr>
          </a:p>
        </p:txBody>
      </p:sp>
      <p:sp>
        <p:nvSpPr>
          <p:cNvPr id="3" name="TextBox 2"/>
          <p:cNvSpPr txBox="1"/>
          <p:nvPr/>
        </p:nvSpPr>
        <p:spPr>
          <a:xfrm>
            <a:off x="311149" y="1808245"/>
            <a:ext cx="4391386" cy="3951288"/>
          </a:xfrm>
          <a:prstGeom prst="rect">
            <a:avLst/>
          </a:prstGeom>
        </p:spPr>
        <p:txBody>
          <a:bodyPr vert="horz" lIns="91440" tIns="45720" rIns="91440" bIns="45720" rtlCol="0">
            <a:noAutofit/>
          </a:bodyPr>
          <a:lstStyle/>
          <a:p>
            <a:pPr marL="342900" indent="-342900">
              <a:spcBef>
                <a:spcPct val="20000"/>
              </a:spcBef>
              <a:buFont typeface="Arial"/>
              <a:buChar char="•"/>
            </a:pPr>
            <a:r>
              <a:rPr lang="en-US" sz="2800" dirty="0"/>
              <a:t>What would that save?</a:t>
            </a:r>
          </a:p>
          <a:p>
            <a:pPr marL="800100" lvl="2" indent="-342900">
              <a:spcBef>
                <a:spcPct val="20000"/>
              </a:spcBef>
              <a:buFont typeface="Arial"/>
              <a:buChar char="•"/>
            </a:pPr>
            <a:r>
              <a:rPr lang="en-US" sz="2800" dirty="0"/>
              <a:t>Labor, fuel and repair cost</a:t>
            </a:r>
          </a:p>
          <a:p>
            <a:pPr marL="342900" lvl="1" indent="-342900">
              <a:spcBef>
                <a:spcPct val="20000"/>
              </a:spcBef>
              <a:buFont typeface="Arial"/>
              <a:buChar char="•"/>
            </a:pPr>
            <a:r>
              <a:rPr lang="en-US" sz="2800" dirty="0"/>
              <a:t>Increase water infiltration and water holding capacity,</a:t>
            </a:r>
          </a:p>
          <a:p>
            <a:pPr marL="800100" lvl="3" indent="-342900">
              <a:spcBef>
                <a:spcPct val="20000"/>
              </a:spcBef>
              <a:buFont typeface="Arial"/>
              <a:buChar char="•"/>
            </a:pPr>
            <a:r>
              <a:rPr lang="en-US" sz="2800" dirty="0"/>
              <a:t>Save on irrigation cost</a:t>
            </a:r>
          </a:p>
          <a:p>
            <a:pPr marL="342900" lvl="1" indent="-342900">
              <a:spcBef>
                <a:spcPct val="20000"/>
              </a:spcBef>
              <a:buFont typeface="Arial"/>
              <a:buChar char="•"/>
            </a:pPr>
            <a:r>
              <a:rPr lang="en-US" sz="2800" dirty="0"/>
              <a:t>Increase beneficial insects</a:t>
            </a:r>
          </a:p>
          <a:p>
            <a:pPr marL="342900" lvl="1" indent="-342900">
              <a:spcBef>
                <a:spcPct val="20000"/>
              </a:spcBef>
              <a:buFont typeface="Arial"/>
              <a:buChar char="•"/>
            </a:pPr>
            <a:endParaRPr lang="en-US" sz="2800" dirty="0"/>
          </a:p>
          <a:p>
            <a:pPr marL="342900" lvl="1" indent="-342900">
              <a:spcBef>
                <a:spcPct val="20000"/>
              </a:spcBef>
              <a:buFont typeface="Arial"/>
              <a:buChar char="•"/>
            </a:pPr>
            <a:endParaRPr lang="en-US" sz="2800" dirty="0"/>
          </a:p>
          <a:p>
            <a:pPr marL="342900" lvl="1" indent="-342900">
              <a:spcBef>
                <a:spcPct val="20000"/>
              </a:spcBef>
              <a:buFont typeface="Arial"/>
              <a:buChar char="•"/>
            </a:pPr>
            <a:endParaRPr lang="en-US" sz="2800" dirty="0"/>
          </a:p>
        </p:txBody>
      </p:sp>
      <p:pic>
        <p:nvPicPr>
          <p:cNvPr id="2" name="Picture 1">
            <a:extLst>
              <a:ext uri="{FF2B5EF4-FFF2-40B4-BE49-F238E27FC236}">
                <a16:creationId xmlns:a16="http://schemas.microsoft.com/office/drawing/2014/main" id="{B5CA63C3-45EB-0E4E-BA1E-8DA8F4D49540}"/>
              </a:ext>
            </a:extLst>
          </p:cNvPr>
          <p:cNvPicPr>
            <a:picLocks noChangeAspect="1"/>
          </p:cNvPicPr>
          <p:nvPr/>
        </p:nvPicPr>
        <p:blipFill rotWithShape="1">
          <a:blip r:embed="rId4"/>
          <a:srcRect l="15948" r="16054" b="-3"/>
          <a:stretch/>
        </p:blipFill>
        <p:spPr>
          <a:xfrm>
            <a:off x="4904509" y="1769629"/>
            <a:ext cx="4040188" cy="3951288"/>
          </a:xfrm>
          <a:prstGeom prst="rect">
            <a:avLst/>
          </a:prstGeom>
          <a:noFill/>
        </p:spPr>
      </p:pic>
    </p:spTree>
    <p:extLst>
      <p:ext uri="{BB962C8B-B14F-4D97-AF65-F5344CB8AC3E}">
        <p14:creationId xmlns:p14="http://schemas.microsoft.com/office/powerpoint/2010/main" val="342994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0DCA2FA1-9D39-663B-F703-43E8C4955D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734B4E-2376-0417-BFF5-0F1BCC9D7E78}"/>
              </a:ext>
            </a:extLst>
          </p:cNvPr>
          <p:cNvPicPr>
            <a:picLocks noChangeAspect="1"/>
          </p:cNvPicPr>
          <p:nvPr/>
        </p:nvPicPr>
        <p:blipFill rotWithShape="1">
          <a:blip r:embed="rId4"/>
          <a:srcRect t="17223" b="16666"/>
          <a:stretch/>
        </p:blipFill>
        <p:spPr>
          <a:xfrm>
            <a:off x="14564" y="-502950"/>
            <a:ext cx="9129436" cy="7585065"/>
          </a:xfrm>
          <a:prstGeom prst="rect">
            <a:avLst/>
          </a:prstGeom>
        </p:spPr>
      </p:pic>
      <p:sp>
        <p:nvSpPr>
          <p:cNvPr id="3" name="TextBox 2">
            <a:extLst>
              <a:ext uri="{FF2B5EF4-FFF2-40B4-BE49-F238E27FC236}">
                <a16:creationId xmlns:a16="http://schemas.microsoft.com/office/drawing/2014/main" id="{05162DAF-E5AF-CF7B-72CE-6BB5A5084E1C}"/>
              </a:ext>
            </a:extLst>
          </p:cNvPr>
          <p:cNvSpPr txBox="1"/>
          <p:nvPr/>
        </p:nvSpPr>
        <p:spPr>
          <a:xfrm>
            <a:off x="714375" y="1862137"/>
            <a:ext cx="2143125" cy="707886"/>
          </a:xfrm>
          <a:prstGeom prst="rect">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67.1° F</a:t>
            </a:r>
          </a:p>
        </p:txBody>
      </p:sp>
      <p:sp>
        <p:nvSpPr>
          <p:cNvPr id="7" name="TextBox 6">
            <a:extLst>
              <a:ext uri="{FF2B5EF4-FFF2-40B4-BE49-F238E27FC236}">
                <a16:creationId xmlns:a16="http://schemas.microsoft.com/office/drawing/2014/main" id="{DEE77290-3145-7642-67AD-1DFC6D98D9A6}"/>
              </a:ext>
            </a:extLst>
          </p:cNvPr>
          <p:cNvSpPr txBox="1"/>
          <p:nvPr/>
        </p:nvSpPr>
        <p:spPr>
          <a:xfrm>
            <a:off x="3457575" y="3810000"/>
            <a:ext cx="2105024" cy="707886"/>
          </a:xfrm>
          <a:prstGeom prst="rect">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76.1° F</a:t>
            </a:r>
          </a:p>
        </p:txBody>
      </p:sp>
      <p:sp>
        <p:nvSpPr>
          <p:cNvPr id="8" name="TextBox 7">
            <a:extLst>
              <a:ext uri="{FF2B5EF4-FFF2-40B4-BE49-F238E27FC236}">
                <a16:creationId xmlns:a16="http://schemas.microsoft.com/office/drawing/2014/main" id="{154686C6-2AE0-CCA8-CA07-C37CFA2C79EF}"/>
              </a:ext>
            </a:extLst>
          </p:cNvPr>
          <p:cNvSpPr txBox="1"/>
          <p:nvPr/>
        </p:nvSpPr>
        <p:spPr>
          <a:xfrm>
            <a:off x="6581774" y="5948368"/>
            <a:ext cx="2176463" cy="707886"/>
          </a:xfrm>
          <a:prstGeom prst="rect">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110.8° F</a:t>
            </a:r>
          </a:p>
        </p:txBody>
      </p:sp>
    </p:spTree>
    <p:extLst>
      <p:ext uri="{BB962C8B-B14F-4D97-AF65-F5344CB8AC3E}">
        <p14:creationId xmlns:p14="http://schemas.microsoft.com/office/powerpoint/2010/main" val="291325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44500" y="1347193"/>
            <a:ext cx="8135704" cy="3970318"/>
          </a:xfrm>
          <a:prstGeom prst="rect">
            <a:avLst/>
          </a:prstGeom>
          <a:noFill/>
        </p:spPr>
        <p:txBody>
          <a:bodyPr wrap="square" rtlCol="0">
            <a:spAutoFit/>
          </a:bodyPr>
          <a:lstStyle/>
          <a:p>
            <a:pPr marL="457200" indent="-457200">
              <a:spcBef>
                <a:spcPct val="20000"/>
              </a:spcBef>
              <a:buFont typeface="Arial"/>
              <a:buChar char="•"/>
            </a:pPr>
            <a:r>
              <a:rPr lang="en-US" sz="2800" dirty="0">
                <a:solidFill>
                  <a:prstClr val="black"/>
                </a:solidFill>
                <a:latin typeface="Arial"/>
                <a:cs typeface="Arial"/>
              </a:rPr>
              <a:t>Increased Soil Health can increase your profit</a:t>
            </a:r>
          </a:p>
          <a:p>
            <a:pPr marL="457200" indent="-457200">
              <a:spcBef>
                <a:spcPct val="20000"/>
              </a:spcBef>
              <a:buFont typeface="Arial"/>
              <a:buChar char="•"/>
            </a:pPr>
            <a:r>
              <a:rPr lang="en-US" sz="2800" dirty="0">
                <a:solidFill>
                  <a:prstClr val="black"/>
                </a:solidFill>
                <a:latin typeface="Arial"/>
                <a:cs typeface="Arial"/>
              </a:rPr>
              <a:t>Determine </a:t>
            </a:r>
            <a:r>
              <a:rPr lang="en-US" sz="2800" u="sng" dirty="0">
                <a:solidFill>
                  <a:prstClr val="black"/>
                </a:solidFill>
                <a:latin typeface="Arial"/>
                <a:cs typeface="Arial"/>
              </a:rPr>
              <a:t>where</a:t>
            </a:r>
            <a:r>
              <a:rPr lang="en-US" sz="2800" dirty="0">
                <a:solidFill>
                  <a:prstClr val="black"/>
                </a:solidFill>
                <a:latin typeface="Arial"/>
                <a:cs typeface="Arial"/>
              </a:rPr>
              <a:t> you are spending money</a:t>
            </a:r>
          </a:p>
          <a:p>
            <a:pPr marL="914400" lvl="1" indent="-457200">
              <a:spcBef>
                <a:spcPct val="20000"/>
              </a:spcBef>
              <a:buFont typeface="Arial"/>
              <a:buChar char="•"/>
            </a:pPr>
            <a:r>
              <a:rPr lang="en-US" sz="2800" dirty="0">
                <a:solidFill>
                  <a:prstClr val="black"/>
                </a:solidFill>
                <a:latin typeface="Arial"/>
                <a:cs typeface="Arial"/>
              </a:rPr>
              <a:t>What does it cost you to spray, mow, irrigate, etc.</a:t>
            </a:r>
          </a:p>
          <a:p>
            <a:pPr marL="1371600" lvl="2" indent="-457200">
              <a:spcBef>
                <a:spcPct val="20000"/>
              </a:spcBef>
              <a:buFont typeface="Arial"/>
              <a:buChar char="•"/>
            </a:pPr>
            <a:r>
              <a:rPr lang="en-US" sz="2800" dirty="0">
                <a:solidFill>
                  <a:prstClr val="black"/>
                </a:solidFill>
                <a:latin typeface="Arial"/>
                <a:cs typeface="Arial"/>
              </a:rPr>
              <a:t>Include labor and equipment costs</a:t>
            </a:r>
          </a:p>
          <a:p>
            <a:pPr marL="457200" indent="-457200">
              <a:spcBef>
                <a:spcPct val="20000"/>
              </a:spcBef>
              <a:buFont typeface="Arial"/>
              <a:buChar char="•"/>
            </a:pPr>
            <a:r>
              <a:rPr lang="en-US" sz="2800" dirty="0">
                <a:solidFill>
                  <a:prstClr val="black"/>
                </a:solidFill>
                <a:latin typeface="Arial"/>
                <a:cs typeface="Arial"/>
              </a:rPr>
              <a:t>Stop putting a band-aid on the symptoms, start addressing the root cause of the problems</a:t>
            </a:r>
          </a:p>
          <a:p>
            <a:pPr marL="457200" indent="-457200">
              <a:spcBef>
                <a:spcPct val="20000"/>
              </a:spcBef>
              <a:buFont typeface="Arial"/>
              <a:buChar char="•"/>
            </a:pPr>
            <a:r>
              <a:rPr lang="en-US" sz="2800" dirty="0">
                <a:solidFill>
                  <a:prstClr val="black"/>
                </a:solidFill>
                <a:latin typeface="Arial"/>
                <a:cs typeface="Arial"/>
              </a:rPr>
              <a:t>Determine cost and profit on each orchard</a:t>
            </a:r>
          </a:p>
        </p:txBody>
      </p:sp>
      <p:sp>
        <p:nvSpPr>
          <p:cNvPr id="4" name="Title 1"/>
          <p:cNvSpPr txBox="1">
            <a:spLocks/>
          </p:cNvSpPr>
          <p:nvPr/>
        </p:nvSpPr>
        <p:spPr>
          <a:xfrm>
            <a:off x="444500" y="549527"/>
            <a:ext cx="8229600" cy="7976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600" dirty="0">
                <a:solidFill>
                  <a:schemeClr val="tx2"/>
                </a:solidFill>
                <a:latin typeface="Arial Black"/>
                <a:cs typeface="Arial Black"/>
              </a:rPr>
              <a:t>To be Profitable takes Planning</a:t>
            </a:r>
          </a:p>
          <a:p>
            <a:pPr algn="l">
              <a:lnSpc>
                <a:spcPct val="80000"/>
              </a:lnSpc>
            </a:pPr>
            <a:endParaRPr lang="en-US" sz="3600" dirty="0">
              <a:solidFill>
                <a:srgbClr val="243B7A"/>
              </a:solidFill>
              <a:latin typeface="Arial Black"/>
              <a:cs typeface="Arial Black"/>
            </a:endParaRPr>
          </a:p>
        </p:txBody>
      </p:sp>
      <p:sp>
        <p:nvSpPr>
          <p:cNvPr id="2" name="TextBox 1">
            <a:extLst>
              <a:ext uri="{FF2B5EF4-FFF2-40B4-BE49-F238E27FC236}">
                <a16:creationId xmlns:a16="http://schemas.microsoft.com/office/drawing/2014/main" id="{F374F99A-957B-F7A4-71C3-561509C73A44}"/>
              </a:ext>
            </a:extLst>
          </p:cNvPr>
          <p:cNvSpPr txBox="1"/>
          <p:nvPr/>
        </p:nvSpPr>
        <p:spPr>
          <a:xfrm>
            <a:off x="1033895" y="5317711"/>
            <a:ext cx="7076209" cy="584775"/>
          </a:xfrm>
          <a:prstGeom prst="rect">
            <a:avLst/>
          </a:prstGeom>
          <a:noFill/>
        </p:spPr>
        <p:txBody>
          <a:bodyPr wrap="square" rtlCol="0">
            <a:spAutoFit/>
          </a:bodyPr>
          <a:lstStyle/>
          <a:p>
            <a:r>
              <a:rPr lang="en-US" sz="3200" b="1" dirty="0"/>
              <a:t>Profit Per Acre </a:t>
            </a:r>
            <a:r>
              <a:rPr lang="en-US" sz="3200" b="1" u="sng" dirty="0"/>
              <a:t>NOT</a:t>
            </a:r>
            <a:r>
              <a:rPr lang="en-US" sz="3200" b="1" dirty="0"/>
              <a:t> Production Per Acre</a:t>
            </a:r>
          </a:p>
        </p:txBody>
      </p:sp>
    </p:spTree>
    <p:extLst>
      <p:ext uri="{BB962C8B-B14F-4D97-AF65-F5344CB8AC3E}">
        <p14:creationId xmlns:p14="http://schemas.microsoft.com/office/powerpoint/2010/main" val="36646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733" y="1091985"/>
            <a:ext cx="4301559" cy="5262979"/>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Every person &amp; every property is unique, so there is </a:t>
            </a:r>
            <a:r>
              <a:rPr kumimoji="0" lang="en-US" sz="2800" b="0" i="0" u="sng" strike="noStrike" kern="1200" cap="none" spc="0" normalizeH="0" baseline="0" noProof="0" dirty="0">
                <a:ln>
                  <a:noFill/>
                </a:ln>
                <a:solidFill>
                  <a:prstClr val="black"/>
                </a:solidFill>
                <a:effectLst/>
                <a:uLnTx/>
                <a:uFillTx/>
                <a:latin typeface="Arial"/>
                <a:ea typeface="+mn-ea"/>
                <a:cs typeface="Arial"/>
              </a:rPr>
              <a:t>no single recipe or prescription</a:t>
            </a:r>
            <a:r>
              <a:rPr kumimoji="0" lang="en-US" sz="2800" b="0" i="0" u="none" strike="noStrike" kern="1200" cap="none" spc="0" normalizeH="0" baseline="0" noProof="0" dirty="0">
                <a:ln>
                  <a:noFill/>
                </a:ln>
                <a:solidFill>
                  <a:prstClr val="black"/>
                </a:solidFill>
                <a:effectLst/>
                <a:uLnTx/>
                <a:uFillTx/>
                <a:latin typeface="Arial"/>
                <a:ea typeface="+mn-ea"/>
                <a:cs typeface="Arial"/>
              </a:rPr>
              <a:t>.</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Become intentional</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Observe things as they are, not what you are expecting to happen </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Learn from others</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Try new things</a:t>
            </a:r>
          </a:p>
          <a:p>
            <a:pPr marL="457200" marR="0" lvl="0" indent="-4572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rgbClr val="008000"/>
              </a:solidFill>
              <a:effectLst/>
              <a:uLnTx/>
              <a:uFillTx/>
              <a:latin typeface="Arial Black"/>
              <a:ea typeface="+mn-ea"/>
              <a:cs typeface="Arial Black"/>
            </a:endParaRPr>
          </a:p>
        </p:txBody>
      </p:sp>
      <p:sp>
        <p:nvSpPr>
          <p:cNvPr id="3" name="Title 1"/>
          <p:cNvSpPr txBox="1">
            <a:spLocks/>
          </p:cNvSpPr>
          <p:nvPr/>
        </p:nvSpPr>
        <p:spPr>
          <a:xfrm>
            <a:off x="316472" y="294319"/>
            <a:ext cx="8229600" cy="7976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43B7A"/>
                </a:solidFill>
                <a:effectLst/>
                <a:uLnTx/>
                <a:uFillTx/>
                <a:latin typeface="Arial Black"/>
                <a:ea typeface="+mj-ea"/>
                <a:cs typeface="Arial Black"/>
              </a:rPr>
              <a:t>Regenerative Management</a:t>
            </a:r>
          </a:p>
          <a:p>
            <a:pPr marL="0" marR="0" lvl="0" indent="0" algn="l" defTabSz="457200" rtl="0" eaLnBrk="1" fontAlgn="auto" latinLnBrk="0" hangingPunct="1">
              <a:lnSpc>
                <a:spcPct val="8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243B7A"/>
              </a:solidFill>
              <a:effectLst/>
              <a:uLnTx/>
              <a:uFillTx/>
              <a:latin typeface="Arial Black"/>
              <a:ea typeface="+mj-ea"/>
              <a:cs typeface="Arial Black"/>
            </a:endParaRPr>
          </a:p>
        </p:txBody>
      </p:sp>
      <p:pic>
        <p:nvPicPr>
          <p:cNvPr id="6" name="Content Placeholder 3">
            <a:extLst>
              <a:ext uri="{FF2B5EF4-FFF2-40B4-BE49-F238E27FC236}">
                <a16:creationId xmlns:a16="http://schemas.microsoft.com/office/drawing/2014/main" id="{8EC75F3A-4B82-1F6A-C40F-B77B72BCC383}"/>
              </a:ext>
            </a:extLst>
          </p:cNvPr>
          <p:cNvPicPr>
            <a:picLocks noChangeAspect="1"/>
          </p:cNvPicPr>
          <p:nvPr/>
        </p:nvPicPr>
        <p:blipFill>
          <a:blip r:embed="rId3"/>
          <a:stretch>
            <a:fillRect/>
          </a:stretch>
        </p:blipFill>
        <p:spPr>
          <a:xfrm>
            <a:off x="4882552" y="1436714"/>
            <a:ext cx="4137285" cy="5315195"/>
          </a:xfrm>
          <a:prstGeom prst="rect">
            <a:avLst/>
          </a:prstGeom>
        </p:spPr>
      </p:pic>
    </p:spTree>
    <p:extLst>
      <p:ext uri="{BB962C8B-B14F-4D97-AF65-F5344CB8AC3E}">
        <p14:creationId xmlns:p14="http://schemas.microsoft.com/office/powerpoint/2010/main" val="29673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rt road through a field&#10;&#10;AI-generated content may be incorrect.">
            <a:extLst>
              <a:ext uri="{FF2B5EF4-FFF2-40B4-BE49-F238E27FC236}">
                <a16:creationId xmlns:a16="http://schemas.microsoft.com/office/drawing/2014/main" id="{15422788-C046-AECB-1904-24D40625FC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37" y="857250"/>
            <a:ext cx="9131926" cy="5143500"/>
          </a:xfrm>
          <a:prstGeom prst="rect">
            <a:avLst/>
          </a:prstGeom>
        </p:spPr>
      </p:pic>
      <p:sp>
        <p:nvSpPr>
          <p:cNvPr id="3" name="TextBox 2">
            <a:extLst>
              <a:ext uri="{FF2B5EF4-FFF2-40B4-BE49-F238E27FC236}">
                <a16:creationId xmlns:a16="http://schemas.microsoft.com/office/drawing/2014/main" id="{0E4408DA-24BF-8258-D804-406E57EAD987}"/>
              </a:ext>
            </a:extLst>
          </p:cNvPr>
          <p:cNvSpPr txBox="1"/>
          <p:nvPr/>
        </p:nvSpPr>
        <p:spPr>
          <a:xfrm>
            <a:off x="1893480" y="3893190"/>
            <a:ext cx="6816493" cy="1970400"/>
          </a:xfrm>
          <a:prstGeom prst="rect">
            <a:avLst/>
          </a:prstGeom>
        </p:spPr>
        <p:txBody>
          <a:bodyPr vert="horz" lIns="68580" tIns="34290" rIns="68580" bIns="34290" rtlCol="0" anchor="ctr">
            <a:normAutofit/>
          </a:bodyPr>
          <a:lstStyle/>
          <a:p>
            <a:pPr algn="r" defTabSz="342900">
              <a:lnSpc>
                <a:spcPct val="90000"/>
              </a:lnSpc>
              <a:spcBef>
                <a:spcPct val="0"/>
              </a:spcBef>
              <a:spcAft>
                <a:spcPts val="450"/>
              </a:spcAft>
              <a:defRPr/>
            </a:pPr>
            <a:r>
              <a:rPr lang="en-US" sz="2775" b="1">
                <a:solidFill>
                  <a:srgbClr val="FFFFFF"/>
                </a:solidFill>
                <a:latin typeface="Arial Black"/>
                <a:cs typeface="Gotham Bold"/>
              </a:rPr>
              <a:t>“You don’t have to see the whole staircase, just take the first step.”</a:t>
            </a:r>
          </a:p>
          <a:p>
            <a:pPr algn="r" defTabSz="342900">
              <a:lnSpc>
                <a:spcPct val="90000"/>
              </a:lnSpc>
              <a:spcBef>
                <a:spcPct val="0"/>
              </a:spcBef>
              <a:spcAft>
                <a:spcPts val="450"/>
              </a:spcAft>
              <a:defRPr/>
            </a:pPr>
            <a:r>
              <a:rPr lang="en-US" b="1" i="1">
                <a:solidFill>
                  <a:srgbClr val="FFFFFF"/>
                </a:solidFill>
                <a:latin typeface="Avenir Medium"/>
                <a:cs typeface="Gotham Bold"/>
              </a:rPr>
              <a:t>- </a:t>
            </a:r>
            <a:r>
              <a:rPr lang="en-US">
                <a:solidFill>
                  <a:srgbClr val="FFFFFF"/>
                </a:solidFill>
                <a:latin typeface="Avenir Medium"/>
              </a:rPr>
              <a:t>Martin Luther King Jr</a:t>
            </a:r>
            <a:endParaRPr lang="en-US" b="1" i="1">
              <a:solidFill>
                <a:srgbClr val="FFFFFF"/>
              </a:solidFill>
              <a:latin typeface="Avenir Medium"/>
              <a:cs typeface="Gotham Bold"/>
            </a:endParaRPr>
          </a:p>
        </p:txBody>
      </p:sp>
      <p:sp>
        <p:nvSpPr>
          <p:cNvPr id="10" name="Slide Number Placeholder 3">
            <a:extLst>
              <a:ext uri="{FF2B5EF4-FFF2-40B4-BE49-F238E27FC236}">
                <a16:creationId xmlns:a16="http://schemas.microsoft.com/office/drawing/2014/main" id="{3509673C-80D4-7827-84A8-6CC230525B1C}"/>
              </a:ext>
            </a:extLst>
          </p:cNvPr>
          <p:cNvSpPr>
            <a:spLocks noGrp="1"/>
          </p:cNvSpPr>
          <p:nvPr>
            <p:ph type="sldNum" sz="quarter" idx="12"/>
          </p:nvPr>
        </p:nvSpPr>
        <p:spPr>
          <a:xfrm>
            <a:off x="8506451" y="5504034"/>
            <a:ext cx="407045" cy="273844"/>
          </a:xfrm>
        </p:spPr>
        <p:txBody>
          <a:bodyPr/>
          <a:lstStyle/>
          <a:p>
            <a:pPr defTabSz="685783">
              <a:spcAft>
                <a:spcPts val="450"/>
              </a:spcAft>
              <a:defRPr/>
            </a:pPr>
            <a:endParaRPr lang="en-US" sz="1350" dirty="0">
              <a:solidFill>
                <a:srgbClr val="FFFFFF"/>
              </a:solidFill>
            </a:endParaRPr>
          </a:p>
        </p:txBody>
      </p:sp>
    </p:spTree>
    <p:extLst>
      <p:ext uri="{BB962C8B-B14F-4D97-AF65-F5344CB8AC3E}">
        <p14:creationId xmlns:p14="http://schemas.microsoft.com/office/powerpoint/2010/main" val="1483318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F6B31827-F4F4-DD8C-6771-F97C889DC5B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A38CCC-E005-41E5-F25A-31B03022D675}"/>
              </a:ext>
            </a:extLst>
          </p:cNvPr>
          <p:cNvPicPr>
            <a:picLocks noChangeAspect="1"/>
          </p:cNvPicPr>
          <p:nvPr/>
        </p:nvPicPr>
        <p:blipFill>
          <a:blip r:embed="rId4"/>
          <a:stretch>
            <a:fillRect/>
          </a:stretch>
        </p:blipFill>
        <p:spPr>
          <a:xfrm>
            <a:off x="363682" y="1288370"/>
            <a:ext cx="4038600" cy="4110535"/>
          </a:xfrm>
          <a:prstGeom prst="rect">
            <a:avLst/>
          </a:prstGeom>
          <a:noFill/>
        </p:spPr>
      </p:pic>
      <p:sp>
        <p:nvSpPr>
          <p:cNvPr id="3" name="Title 1">
            <a:extLst>
              <a:ext uri="{FF2B5EF4-FFF2-40B4-BE49-F238E27FC236}">
                <a16:creationId xmlns:a16="http://schemas.microsoft.com/office/drawing/2014/main" id="{3A83B4AC-5DD5-6857-8B61-C8B82172DB5C}"/>
              </a:ext>
            </a:extLst>
          </p:cNvPr>
          <p:cNvSpPr txBox="1">
            <a:spLocks/>
          </p:cNvSpPr>
          <p:nvPr/>
        </p:nvSpPr>
        <p:spPr>
          <a:xfrm>
            <a:off x="550718" y="59072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2"/>
                </a:solidFill>
                <a:latin typeface="Arial Black" panose="020B0A04020102020204" pitchFamily="34" charset="0"/>
              </a:rPr>
              <a:t>How to Increase Profits?</a:t>
            </a:r>
          </a:p>
          <a:p>
            <a:pPr>
              <a:spcAft>
                <a:spcPts val="600"/>
              </a:spcAft>
            </a:pPr>
            <a:endParaRPr lang="en-US" kern="1200" dirty="0">
              <a:latin typeface="+mj-lt"/>
              <a:ea typeface="+mj-ea"/>
              <a:cs typeface="+mj-cs"/>
            </a:endParaRPr>
          </a:p>
        </p:txBody>
      </p:sp>
      <p:sp>
        <p:nvSpPr>
          <p:cNvPr id="4" name="TextBox 3">
            <a:extLst>
              <a:ext uri="{FF2B5EF4-FFF2-40B4-BE49-F238E27FC236}">
                <a16:creationId xmlns:a16="http://schemas.microsoft.com/office/drawing/2014/main" id="{EEED18B7-67C9-79FF-2E70-31F795C78691}"/>
              </a:ext>
            </a:extLst>
          </p:cNvPr>
          <p:cNvSpPr txBox="1"/>
          <p:nvPr/>
        </p:nvSpPr>
        <p:spPr>
          <a:xfrm>
            <a:off x="4402282" y="1572021"/>
            <a:ext cx="4038600" cy="4525963"/>
          </a:xfrm>
          <a:prstGeom prst="rect">
            <a:avLst/>
          </a:prstGeom>
        </p:spPr>
        <p:txBody>
          <a:bodyPr vert="horz" lIns="91440" tIns="45720" rIns="91440" bIns="45720" rtlCol="0">
            <a:normAutofit/>
          </a:bodyPr>
          <a:lstStyle/>
          <a:p>
            <a:pPr marL="342900" indent="-342900">
              <a:lnSpc>
                <a:spcPct val="90000"/>
              </a:lnSpc>
              <a:spcBef>
                <a:spcPct val="20000"/>
              </a:spcBef>
              <a:buFont typeface="Arial"/>
              <a:buChar char="•"/>
            </a:pPr>
            <a:r>
              <a:rPr lang="en-US" sz="2800" dirty="0"/>
              <a:t>To determine how to influence profits, you must know where you are spending money.</a:t>
            </a:r>
          </a:p>
          <a:p>
            <a:pPr marL="342900" indent="-342900">
              <a:lnSpc>
                <a:spcPct val="90000"/>
              </a:lnSpc>
              <a:spcBef>
                <a:spcPct val="20000"/>
              </a:spcBef>
              <a:buFont typeface="Arial"/>
              <a:buChar char="•"/>
            </a:pPr>
            <a:endParaRPr lang="en-US" sz="2800" dirty="0"/>
          </a:p>
          <a:p>
            <a:pPr marL="342900" indent="-342900">
              <a:lnSpc>
                <a:spcPct val="90000"/>
              </a:lnSpc>
              <a:spcBef>
                <a:spcPct val="20000"/>
              </a:spcBef>
              <a:buFont typeface="Arial"/>
              <a:buChar char="•"/>
            </a:pPr>
            <a:r>
              <a:rPr lang="en-US" sz="2800" dirty="0"/>
              <a:t>To adapt to the changing economical environment, you need to focus on things you have control over.</a:t>
            </a:r>
          </a:p>
        </p:txBody>
      </p:sp>
    </p:spTree>
    <p:extLst>
      <p:ext uri="{BB962C8B-B14F-4D97-AF65-F5344CB8AC3E}">
        <p14:creationId xmlns:p14="http://schemas.microsoft.com/office/powerpoint/2010/main" val="320702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5660" y="1810144"/>
            <a:ext cx="3610545" cy="4142673"/>
          </a:xfrm>
          <a:prstGeom prst="rect">
            <a:avLst/>
          </a:prstGeom>
          <a:noFill/>
        </p:spPr>
        <p:txBody>
          <a:bodyPr wrap="square" rtlCol="0">
            <a:spAutoFit/>
          </a:bodyPr>
          <a:lstStyle/>
          <a:p>
            <a:r>
              <a:rPr lang="en-US" sz="2800" dirty="0">
                <a:solidFill>
                  <a:prstClr val="black"/>
                </a:solidFill>
                <a:latin typeface="Arial"/>
                <a:cs typeface="Arial"/>
              </a:rPr>
              <a:t>Write down </a:t>
            </a:r>
            <a:r>
              <a:rPr lang="en-US" sz="2800" dirty="0">
                <a:solidFill>
                  <a:srgbClr val="FF0000"/>
                </a:solidFill>
                <a:latin typeface="Arial"/>
                <a:cs typeface="Arial"/>
              </a:rPr>
              <a:t>one major factor </a:t>
            </a:r>
            <a:r>
              <a:rPr lang="en-US" sz="2800" dirty="0">
                <a:solidFill>
                  <a:prstClr val="black"/>
                </a:solidFill>
                <a:latin typeface="Arial"/>
                <a:cs typeface="Arial"/>
              </a:rPr>
              <a:t>that is keeping your orchard from being </a:t>
            </a:r>
            <a:r>
              <a:rPr lang="en-US" sz="2800" dirty="0">
                <a:solidFill>
                  <a:srgbClr val="FF0000"/>
                </a:solidFill>
                <a:latin typeface="Arial"/>
                <a:cs typeface="Arial"/>
              </a:rPr>
              <a:t>more profitable</a:t>
            </a:r>
            <a:r>
              <a:rPr lang="en-US" sz="2800" dirty="0">
                <a:solidFill>
                  <a:prstClr val="black"/>
                </a:solidFill>
                <a:latin typeface="Arial"/>
                <a:cs typeface="Arial"/>
              </a:rPr>
              <a:t>.</a:t>
            </a:r>
          </a:p>
          <a:p>
            <a:pPr marL="457200" indent="-457200">
              <a:spcBef>
                <a:spcPct val="20000"/>
              </a:spcBef>
              <a:buFont typeface="Arial"/>
              <a:buChar char="•"/>
            </a:pPr>
            <a:endParaRPr lang="en-US" sz="2800" dirty="0">
              <a:solidFill>
                <a:prstClr val="black"/>
              </a:solidFill>
              <a:latin typeface="Arial"/>
              <a:cs typeface="Arial"/>
            </a:endParaRPr>
          </a:p>
          <a:p>
            <a:pPr>
              <a:spcBef>
                <a:spcPct val="20000"/>
              </a:spcBef>
            </a:pPr>
            <a:r>
              <a:rPr lang="en-US" sz="2800" dirty="0">
                <a:solidFill>
                  <a:prstClr val="black"/>
                </a:solidFill>
                <a:latin typeface="Arial"/>
                <a:cs typeface="Arial"/>
              </a:rPr>
              <a:t>What can you control to help us earn more money?</a:t>
            </a:r>
          </a:p>
        </p:txBody>
      </p:sp>
      <p:sp>
        <p:nvSpPr>
          <p:cNvPr id="4" name="Title 1"/>
          <p:cNvSpPr txBox="1">
            <a:spLocks/>
          </p:cNvSpPr>
          <p:nvPr/>
        </p:nvSpPr>
        <p:spPr>
          <a:xfrm>
            <a:off x="205277" y="371684"/>
            <a:ext cx="5222653" cy="79766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3600" dirty="0">
                <a:solidFill>
                  <a:schemeClr val="tx2"/>
                </a:solidFill>
                <a:latin typeface="Arial Black" panose="020B0A04020102020204" pitchFamily="34" charset="0"/>
              </a:rPr>
              <a:t>Limiting Factors in a Limitless World</a:t>
            </a:r>
          </a:p>
        </p:txBody>
      </p:sp>
      <p:sp>
        <p:nvSpPr>
          <p:cNvPr id="5" name="Oval 4">
            <a:extLst>
              <a:ext uri="{FF2B5EF4-FFF2-40B4-BE49-F238E27FC236}">
                <a16:creationId xmlns:a16="http://schemas.microsoft.com/office/drawing/2014/main" id="{9EF4C401-B3ED-D968-8DB0-B6D8D32A282E}"/>
              </a:ext>
            </a:extLst>
          </p:cNvPr>
          <p:cNvSpPr/>
          <p:nvPr/>
        </p:nvSpPr>
        <p:spPr>
          <a:xfrm>
            <a:off x="3978262" y="1144602"/>
            <a:ext cx="5107525" cy="5163871"/>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87DB9C3-A037-0151-3797-02AE03ADC394}"/>
              </a:ext>
            </a:extLst>
          </p:cNvPr>
          <p:cNvSpPr txBox="1"/>
          <p:nvPr/>
        </p:nvSpPr>
        <p:spPr>
          <a:xfrm>
            <a:off x="5447009" y="1294878"/>
            <a:ext cx="2402958" cy="461665"/>
          </a:xfrm>
          <a:prstGeom prst="rect">
            <a:avLst/>
          </a:prstGeom>
          <a:noFill/>
        </p:spPr>
        <p:txBody>
          <a:bodyPr wrap="square" rtlCol="0">
            <a:spAutoFit/>
          </a:bodyPr>
          <a:lstStyle/>
          <a:p>
            <a:r>
              <a:rPr lang="en-US" sz="2400" b="1" dirty="0"/>
              <a:t>Circle of Concern</a:t>
            </a:r>
          </a:p>
        </p:txBody>
      </p:sp>
      <p:sp>
        <p:nvSpPr>
          <p:cNvPr id="7" name="TextBox 6">
            <a:extLst>
              <a:ext uri="{FF2B5EF4-FFF2-40B4-BE49-F238E27FC236}">
                <a16:creationId xmlns:a16="http://schemas.microsoft.com/office/drawing/2014/main" id="{9823B4AA-5532-8E53-E7A5-98609F99BC59}"/>
              </a:ext>
            </a:extLst>
          </p:cNvPr>
          <p:cNvSpPr txBox="1"/>
          <p:nvPr/>
        </p:nvSpPr>
        <p:spPr>
          <a:xfrm>
            <a:off x="4517850" y="2263630"/>
            <a:ext cx="1382233" cy="369332"/>
          </a:xfrm>
          <a:prstGeom prst="rect">
            <a:avLst/>
          </a:prstGeom>
          <a:noFill/>
        </p:spPr>
        <p:txBody>
          <a:bodyPr wrap="square" rtlCol="0">
            <a:spAutoFit/>
          </a:bodyPr>
          <a:lstStyle/>
          <a:p>
            <a:r>
              <a:rPr lang="en-US" dirty="0"/>
              <a:t>Pecan Prices</a:t>
            </a:r>
          </a:p>
        </p:txBody>
      </p:sp>
      <p:sp>
        <p:nvSpPr>
          <p:cNvPr id="8" name="TextBox 7">
            <a:extLst>
              <a:ext uri="{FF2B5EF4-FFF2-40B4-BE49-F238E27FC236}">
                <a16:creationId xmlns:a16="http://schemas.microsoft.com/office/drawing/2014/main" id="{71D9857B-1950-40B1-8D74-45828BE848EA}"/>
              </a:ext>
            </a:extLst>
          </p:cNvPr>
          <p:cNvSpPr txBox="1"/>
          <p:nvPr/>
        </p:nvSpPr>
        <p:spPr>
          <a:xfrm>
            <a:off x="7442561" y="2251211"/>
            <a:ext cx="1063256" cy="369332"/>
          </a:xfrm>
          <a:prstGeom prst="rect">
            <a:avLst/>
          </a:prstGeom>
          <a:noFill/>
        </p:spPr>
        <p:txBody>
          <a:bodyPr wrap="square" rtlCol="0">
            <a:spAutoFit/>
          </a:bodyPr>
          <a:lstStyle/>
          <a:p>
            <a:r>
              <a:rPr lang="en-US" dirty="0"/>
              <a:t>Demand</a:t>
            </a:r>
          </a:p>
        </p:txBody>
      </p:sp>
      <p:sp>
        <p:nvSpPr>
          <p:cNvPr id="9" name="TextBox 8">
            <a:extLst>
              <a:ext uri="{FF2B5EF4-FFF2-40B4-BE49-F238E27FC236}">
                <a16:creationId xmlns:a16="http://schemas.microsoft.com/office/drawing/2014/main" id="{A0F425AD-E049-B2F7-0263-D59F494E9CA4}"/>
              </a:ext>
            </a:extLst>
          </p:cNvPr>
          <p:cNvSpPr txBox="1"/>
          <p:nvPr/>
        </p:nvSpPr>
        <p:spPr>
          <a:xfrm>
            <a:off x="4369495" y="4643906"/>
            <a:ext cx="1113034" cy="369332"/>
          </a:xfrm>
          <a:prstGeom prst="rect">
            <a:avLst/>
          </a:prstGeom>
          <a:noFill/>
        </p:spPr>
        <p:txBody>
          <a:bodyPr wrap="square" rtlCol="0">
            <a:spAutoFit/>
          </a:bodyPr>
          <a:lstStyle/>
          <a:p>
            <a:r>
              <a:rPr lang="en-US" dirty="0"/>
              <a:t>Rainfall</a:t>
            </a:r>
          </a:p>
        </p:txBody>
      </p:sp>
      <p:sp>
        <p:nvSpPr>
          <p:cNvPr id="10" name="TextBox 9">
            <a:extLst>
              <a:ext uri="{FF2B5EF4-FFF2-40B4-BE49-F238E27FC236}">
                <a16:creationId xmlns:a16="http://schemas.microsoft.com/office/drawing/2014/main" id="{8CC058D3-8E09-122A-751C-254B10F97E72}"/>
              </a:ext>
            </a:extLst>
          </p:cNvPr>
          <p:cNvSpPr txBox="1"/>
          <p:nvPr/>
        </p:nvSpPr>
        <p:spPr>
          <a:xfrm>
            <a:off x="7552527" y="4474521"/>
            <a:ext cx="1113034" cy="646331"/>
          </a:xfrm>
          <a:prstGeom prst="rect">
            <a:avLst/>
          </a:prstGeom>
          <a:noFill/>
        </p:spPr>
        <p:txBody>
          <a:bodyPr wrap="square" rtlCol="0">
            <a:spAutoFit/>
          </a:bodyPr>
          <a:lstStyle/>
          <a:p>
            <a:r>
              <a:rPr lang="en-US" dirty="0"/>
              <a:t>Disease Pressure </a:t>
            </a:r>
          </a:p>
        </p:txBody>
      </p:sp>
      <p:sp>
        <p:nvSpPr>
          <p:cNvPr id="16" name="TextBox 15">
            <a:extLst>
              <a:ext uri="{FF2B5EF4-FFF2-40B4-BE49-F238E27FC236}">
                <a16:creationId xmlns:a16="http://schemas.microsoft.com/office/drawing/2014/main" id="{31218D7E-906C-7CBD-88C9-CB4DDB4E99F5}"/>
              </a:ext>
            </a:extLst>
          </p:cNvPr>
          <p:cNvSpPr txBox="1"/>
          <p:nvPr/>
        </p:nvSpPr>
        <p:spPr>
          <a:xfrm>
            <a:off x="6714009" y="5345330"/>
            <a:ext cx="1113034" cy="369332"/>
          </a:xfrm>
          <a:prstGeom prst="rect">
            <a:avLst/>
          </a:prstGeom>
          <a:noFill/>
        </p:spPr>
        <p:txBody>
          <a:bodyPr wrap="square" rtlCol="0">
            <a:spAutoFit/>
          </a:bodyPr>
          <a:lstStyle/>
          <a:p>
            <a:r>
              <a:rPr lang="en-US" dirty="0"/>
              <a:t>Fruit Set</a:t>
            </a:r>
          </a:p>
        </p:txBody>
      </p:sp>
      <p:sp>
        <p:nvSpPr>
          <p:cNvPr id="17" name="TextBox 16">
            <a:extLst>
              <a:ext uri="{FF2B5EF4-FFF2-40B4-BE49-F238E27FC236}">
                <a16:creationId xmlns:a16="http://schemas.microsoft.com/office/drawing/2014/main" id="{A2B1F09C-A083-F504-CC6A-E0C98BF6D3BE}"/>
              </a:ext>
            </a:extLst>
          </p:cNvPr>
          <p:cNvSpPr txBox="1"/>
          <p:nvPr/>
        </p:nvSpPr>
        <p:spPr>
          <a:xfrm>
            <a:off x="4293364" y="3745972"/>
            <a:ext cx="1113034" cy="646331"/>
          </a:xfrm>
          <a:prstGeom prst="rect">
            <a:avLst/>
          </a:prstGeom>
          <a:noFill/>
        </p:spPr>
        <p:txBody>
          <a:bodyPr wrap="square" rtlCol="0">
            <a:spAutoFit/>
          </a:bodyPr>
          <a:lstStyle/>
          <a:p>
            <a:r>
              <a:rPr lang="en-US" dirty="0"/>
              <a:t>Insect Pressure</a:t>
            </a:r>
          </a:p>
        </p:txBody>
      </p:sp>
      <p:sp>
        <p:nvSpPr>
          <p:cNvPr id="18" name="TextBox 17">
            <a:extLst>
              <a:ext uri="{FF2B5EF4-FFF2-40B4-BE49-F238E27FC236}">
                <a16:creationId xmlns:a16="http://schemas.microsoft.com/office/drawing/2014/main" id="{23AD0958-4185-4DAF-6588-1A9574D5EB64}"/>
              </a:ext>
            </a:extLst>
          </p:cNvPr>
          <p:cNvSpPr txBox="1"/>
          <p:nvPr/>
        </p:nvSpPr>
        <p:spPr>
          <a:xfrm>
            <a:off x="8022036" y="2845714"/>
            <a:ext cx="1113034" cy="369332"/>
          </a:xfrm>
          <a:prstGeom prst="rect">
            <a:avLst/>
          </a:prstGeom>
          <a:noFill/>
        </p:spPr>
        <p:txBody>
          <a:bodyPr wrap="square" rtlCol="0">
            <a:spAutoFit/>
          </a:bodyPr>
          <a:lstStyle/>
          <a:p>
            <a:r>
              <a:rPr lang="en-US" dirty="0"/>
              <a:t>Weather</a:t>
            </a:r>
          </a:p>
        </p:txBody>
      </p:sp>
      <p:sp>
        <p:nvSpPr>
          <p:cNvPr id="19" name="TextBox 18">
            <a:extLst>
              <a:ext uri="{FF2B5EF4-FFF2-40B4-BE49-F238E27FC236}">
                <a16:creationId xmlns:a16="http://schemas.microsoft.com/office/drawing/2014/main" id="{CBA9B349-95FA-3289-C416-9EEA90DF443B}"/>
              </a:ext>
            </a:extLst>
          </p:cNvPr>
          <p:cNvSpPr txBox="1"/>
          <p:nvPr/>
        </p:nvSpPr>
        <p:spPr>
          <a:xfrm>
            <a:off x="5957371" y="1927840"/>
            <a:ext cx="1382233" cy="646331"/>
          </a:xfrm>
          <a:prstGeom prst="rect">
            <a:avLst/>
          </a:prstGeom>
          <a:noFill/>
        </p:spPr>
        <p:txBody>
          <a:bodyPr wrap="square" rtlCol="0">
            <a:spAutoFit/>
          </a:bodyPr>
          <a:lstStyle/>
          <a:p>
            <a:pPr algn="ctr"/>
            <a:r>
              <a:rPr lang="en-US" dirty="0"/>
              <a:t>Equipment Prices</a:t>
            </a:r>
          </a:p>
        </p:txBody>
      </p:sp>
      <p:sp>
        <p:nvSpPr>
          <p:cNvPr id="20" name="TextBox 19">
            <a:extLst>
              <a:ext uri="{FF2B5EF4-FFF2-40B4-BE49-F238E27FC236}">
                <a16:creationId xmlns:a16="http://schemas.microsoft.com/office/drawing/2014/main" id="{618552CD-93B7-0139-1916-2986C740EA95}"/>
              </a:ext>
            </a:extLst>
          </p:cNvPr>
          <p:cNvSpPr txBox="1"/>
          <p:nvPr/>
        </p:nvSpPr>
        <p:spPr>
          <a:xfrm>
            <a:off x="5302896" y="5344963"/>
            <a:ext cx="1232256" cy="369332"/>
          </a:xfrm>
          <a:prstGeom prst="rect">
            <a:avLst/>
          </a:prstGeom>
          <a:noFill/>
        </p:spPr>
        <p:txBody>
          <a:bodyPr wrap="square" rtlCol="0">
            <a:spAutoFit/>
          </a:bodyPr>
          <a:lstStyle/>
          <a:p>
            <a:r>
              <a:rPr lang="en-US" dirty="0"/>
              <a:t>Fuel Prices</a:t>
            </a:r>
          </a:p>
        </p:txBody>
      </p:sp>
      <p:sp>
        <p:nvSpPr>
          <p:cNvPr id="12" name="Oval 11">
            <a:extLst>
              <a:ext uri="{FF2B5EF4-FFF2-40B4-BE49-F238E27FC236}">
                <a16:creationId xmlns:a16="http://schemas.microsoft.com/office/drawing/2014/main" id="{CE77D4A0-C247-7D7C-3A49-B5A68AC8D896}"/>
              </a:ext>
            </a:extLst>
          </p:cNvPr>
          <p:cNvSpPr/>
          <p:nvPr/>
        </p:nvSpPr>
        <p:spPr>
          <a:xfrm>
            <a:off x="5427930" y="2642935"/>
            <a:ext cx="2257472" cy="2406299"/>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84B56D6-17A7-5367-D364-227F75C8CFA7}"/>
              </a:ext>
            </a:extLst>
          </p:cNvPr>
          <p:cNvSpPr txBox="1"/>
          <p:nvPr/>
        </p:nvSpPr>
        <p:spPr>
          <a:xfrm>
            <a:off x="5942829" y="2702529"/>
            <a:ext cx="1514358" cy="830997"/>
          </a:xfrm>
          <a:prstGeom prst="rect">
            <a:avLst/>
          </a:prstGeom>
          <a:noFill/>
        </p:spPr>
        <p:txBody>
          <a:bodyPr wrap="square" rtlCol="0">
            <a:spAutoFit/>
          </a:bodyPr>
          <a:lstStyle/>
          <a:p>
            <a:r>
              <a:rPr lang="en-US" sz="2400" b="1" dirty="0"/>
              <a:t>Circle of Influence</a:t>
            </a:r>
          </a:p>
        </p:txBody>
      </p:sp>
      <p:sp>
        <p:nvSpPr>
          <p:cNvPr id="14" name="TextBox 13">
            <a:extLst>
              <a:ext uri="{FF2B5EF4-FFF2-40B4-BE49-F238E27FC236}">
                <a16:creationId xmlns:a16="http://schemas.microsoft.com/office/drawing/2014/main" id="{C3BC44AE-EEE3-62D1-5F21-CB9EE07D4D39}"/>
              </a:ext>
            </a:extLst>
          </p:cNvPr>
          <p:cNvSpPr txBox="1"/>
          <p:nvPr/>
        </p:nvSpPr>
        <p:spPr>
          <a:xfrm>
            <a:off x="5447009" y="3833293"/>
            <a:ext cx="771817" cy="369332"/>
          </a:xfrm>
          <a:prstGeom prst="rect">
            <a:avLst/>
          </a:prstGeom>
          <a:noFill/>
        </p:spPr>
        <p:txBody>
          <a:bodyPr wrap="square" rtlCol="0">
            <a:spAutoFit/>
          </a:bodyPr>
          <a:lstStyle/>
          <a:p>
            <a:r>
              <a:rPr lang="en-US" dirty="0"/>
              <a:t>Inputs</a:t>
            </a:r>
          </a:p>
        </p:txBody>
      </p:sp>
      <p:sp>
        <p:nvSpPr>
          <p:cNvPr id="15" name="TextBox 14">
            <a:extLst>
              <a:ext uri="{FF2B5EF4-FFF2-40B4-BE49-F238E27FC236}">
                <a16:creationId xmlns:a16="http://schemas.microsoft.com/office/drawing/2014/main" id="{E5FFDBF7-987E-B718-6FA7-731C1028A671}"/>
              </a:ext>
            </a:extLst>
          </p:cNvPr>
          <p:cNvSpPr txBox="1"/>
          <p:nvPr/>
        </p:nvSpPr>
        <p:spPr>
          <a:xfrm>
            <a:off x="6622187" y="3620178"/>
            <a:ext cx="1350100" cy="646331"/>
          </a:xfrm>
          <a:prstGeom prst="rect">
            <a:avLst/>
          </a:prstGeom>
          <a:noFill/>
        </p:spPr>
        <p:txBody>
          <a:bodyPr wrap="square" rtlCol="0">
            <a:spAutoFit/>
          </a:bodyPr>
          <a:lstStyle/>
          <a:p>
            <a:r>
              <a:rPr lang="en-US" dirty="0"/>
              <a:t>Overhead Costs</a:t>
            </a:r>
          </a:p>
        </p:txBody>
      </p:sp>
      <p:sp>
        <p:nvSpPr>
          <p:cNvPr id="11" name="TextBox 10">
            <a:extLst>
              <a:ext uri="{FF2B5EF4-FFF2-40B4-BE49-F238E27FC236}">
                <a16:creationId xmlns:a16="http://schemas.microsoft.com/office/drawing/2014/main" id="{645802CF-8FCB-E051-A9F9-EC89BBC6376A}"/>
              </a:ext>
            </a:extLst>
          </p:cNvPr>
          <p:cNvSpPr txBox="1"/>
          <p:nvPr/>
        </p:nvSpPr>
        <p:spPr>
          <a:xfrm>
            <a:off x="5912550" y="4238094"/>
            <a:ext cx="1288232" cy="646331"/>
          </a:xfrm>
          <a:prstGeom prst="rect">
            <a:avLst/>
          </a:prstGeom>
          <a:noFill/>
        </p:spPr>
        <p:txBody>
          <a:bodyPr wrap="square" rtlCol="0">
            <a:spAutoFit/>
          </a:bodyPr>
          <a:lstStyle/>
          <a:p>
            <a:r>
              <a:rPr lang="en-US" dirty="0"/>
              <a:t>Production</a:t>
            </a:r>
          </a:p>
          <a:p>
            <a:r>
              <a:rPr lang="en-US" dirty="0"/>
              <a:t>Level</a:t>
            </a:r>
          </a:p>
        </p:txBody>
      </p:sp>
      <p:sp>
        <p:nvSpPr>
          <p:cNvPr id="2" name="TextBox 1">
            <a:extLst>
              <a:ext uri="{FF2B5EF4-FFF2-40B4-BE49-F238E27FC236}">
                <a16:creationId xmlns:a16="http://schemas.microsoft.com/office/drawing/2014/main" id="{4815999D-47DA-D66C-953D-562C3F1F0F78}"/>
              </a:ext>
            </a:extLst>
          </p:cNvPr>
          <p:cNvSpPr txBox="1"/>
          <p:nvPr/>
        </p:nvSpPr>
        <p:spPr>
          <a:xfrm>
            <a:off x="7949300" y="3483078"/>
            <a:ext cx="1113034" cy="646331"/>
          </a:xfrm>
          <a:prstGeom prst="rect">
            <a:avLst/>
          </a:prstGeom>
          <a:noFill/>
        </p:spPr>
        <p:txBody>
          <a:bodyPr wrap="square" rtlCol="0">
            <a:spAutoFit/>
          </a:bodyPr>
          <a:lstStyle/>
          <a:p>
            <a:r>
              <a:rPr lang="en-US" dirty="0"/>
              <a:t>Wildlife pressure</a:t>
            </a:r>
          </a:p>
        </p:txBody>
      </p:sp>
      <p:sp>
        <p:nvSpPr>
          <p:cNvPr id="21" name="TextBox 20">
            <a:extLst>
              <a:ext uri="{FF2B5EF4-FFF2-40B4-BE49-F238E27FC236}">
                <a16:creationId xmlns:a16="http://schemas.microsoft.com/office/drawing/2014/main" id="{26FB9D82-06C6-AADF-06AC-E564C3601BD3}"/>
              </a:ext>
            </a:extLst>
          </p:cNvPr>
          <p:cNvSpPr txBox="1"/>
          <p:nvPr/>
        </p:nvSpPr>
        <p:spPr>
          <a:xfrm>
            <a:off x="4151626" y="2928691"/>
            <a:ext cx="1382233" cy="646331"/>
          </a:xfrm>
          <a:prstGeom prst="rect">
            <a:avLst/>
          </a:prstGeom>
          <a:noFill/>
        </p:spPr>
        <p:txBody>
          <a:bodyPr wrap="square" rtlCol="0">
            <a:spAutoFit/>
          </a:bodyPr>
          <a:lstStyle/>
          <a:p>
            <a:pPr algn="ctr"/>
            <a:r>
              <a:rPr lang="en-US" dirty="0"/>
              <a:t>Fertilizer Prices</a:t>
            </a:r>
          </a:p>
        </p:txBody>
      </p:sp>
    </p:spTree>
    <p:extLst>
      <p:ext uri="{BB962C8B-B14F-4D97-AF65-F5344CB8AC3E}">
        <p14:creationId xmlns:p14="http://schemas.microsoft.com/office/powerpoint/2010/main" val="28979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6" grpId="0"/>
      <p:bldP spid="17" grpId="0"/>
      <p:bldP spid="18" grpId="0"/>
      <p:bldP spid="19" grpId="0"/>
      <p:bldP spid="20" grpId="0"/>
      <p:bldP spid="12" grpId="0" animBg="1"/>
      <p:bldP spid="13" grpId="0"/>
      <p:bldP spid="14" grpId="0"/>
      <p:bldP spid="15" grpId="0"/>
      <p:bldP spid="11" grpId="0"/>
      <p:bldP spid="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BAD8C0-9E16-32C8-DE2E-3C2F6FE295B1}"/>
              </a:ext>
            </a:extLst>
          </p:cNvPr>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FE57AF1-596B-EE13-3290-20FD974CCBDA}"/>
              </a:ext>
            </a:extLst>
          </p:cNvPr>
          <p:cNvCxnSpPr>
            <a:cxnSpLocks/>
          </p:cNvCxnSpPr>
          <p:nvPr/>
        </p:nvCxnSpPr>
        <p:spPr>
          <a:xfrm>
            <a:off x="4571999" y="464024"/>
            <a:ext cx="0" cy="5882185"/>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0ECC7E5-AD8D-4DE3-C8A2-AC1696A65611}"/>
              </a:ext>
            </a:extLst>
          </p:cNvPr>
          <p:cNvCxnSpPr>
            <a:cxnSpLocks/>
          </p:cNvCxnSpPr>
          <p:nvPr/>
        </p:nvCxnSpPr>
        <p:spPr>
          <a:xfrm>
            <a:off x="1637731" y="3467100"/>
            <a:ext cx="5854890" cy="0"/>
          </a:xfrm>
          <a:prstGeom prst="line">
            <a:avLst/>
          </a:prstGeom>
          <a:ln w="1016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EB1711C-E1E7-C9FE-2D31-D5AC26BF0536}"/>
              </a:ext>
            </a:extLst>
          </p:cNvPr>
          <p:cNvSpPr txBox="1"/>
          <p:nvPr/>
        </p:nvSpPr>
        <p:spPr>
          <a:xfrm>
            <a:off x="2866029" y="1502125"/>
            <a:ext cx="1228299" cy="1862048"/>
          </a:xfrm>
          <a:prstGeom prst="rect">
            <a:avLst/>
          </a:prstGeom>
          <a:noFill/>
        </p:spPr>
        <p:txBody>
          <a:bodyPr wrap="square" rtlCol="0">
            <a:spAutoFit/>
          </a:bodyPr>
          <a:lstStyle/>
          <a:p>
            <a:r>
              <a:rPr lang="en-US" sz="11500" dirty="0"/>
              <a:t>b</a:t>
            </a:r>
          </a:p>
        </p:txBody>
      </p:sp>
      <p:sp>
        <p:nvSpPr>
          <p:cNvPr id="11" name="TextBox 10">
            <a:extLst>
              <a:ext uri="{FF2B5EF4-FFF2-40B4-BE49-F238E27FC236}">
                <a16:creationId xmlns:a16="http://schemas.microsoft.com/office/drawing/2014/main" id="{DBB66B1D-2EED-CED7-EFE0-333E61E3ED48}"/>
              </a:ext>
            </a:extLst>
          </p:cNvPr>
          <p:cNvSpPr txBox="1"/>
          <p:nvPr/>
        </p:nvSpPr>
        <p:spPr>
          <a:xfrm>
            <a:off x="5540991" y="1502125"/>
            <a:ext cx="1228299" cy="1862048"/>
          </a:xfrm>
          <a:prstGeom prst="rect">
            <a:avLst/>
          </a:prstGeom>
          <a:noFill/>
        </p:spPr>
        <p:txBody>
          <a:bodyPr wrap="square" rtlCol="0">
            <a:spAutoFit/>
          </a:bodyPr>
          <a:lstStyle/>
          <a:p>
            <a:r>
              <a:rPr lang="en-US" sz="11500" dirty="0"/>
              <a:t>c</a:t>
            </a:r>
          </a:p>
        </p:txBody>
      </p:sp>
      <p:sp>
        <p:nvSpPr>
          <p:cNvPr id="12" name="TextBox 11">
            <a:extLst>
              <a:ext uri="{FF2B5EF4-FFF2-40B4-BE49-F238E27FC236}">
                <a16:creationId xmlns:a16="http://schemas.microsoft.com/office/drawing/2014/main" id="{AC28B7B1-56C6-77BF-2100-832AF1D05A52}"/>
              </a:ext>
            </a:extLst>
          </p:cNvPr>
          <p:cNvSpPr txBox="1"/>
          <p:nvPr/>
        </p:nvSpPr>
        <p:spPr>
          <a:xfrm>
            <a:off x="2866028" y="3600469"/>
            <a:ext cx="1228299" cy="1862048"/>
          </a:xfrm>
          <a:prstGeom prst="rect">
            <a:avLst/>
          </a:prstGeom>
          <a:noFill/>
        </p:spPr>
        <p:txBody>
          <a:bodyPr wrap="square" rtlCol="0">
            <a:spAutoFit/>
          </a:bodyPr>
          <a:lstStyle/>
          <a:p>
            <a:r>
              <a:rPr lang="en-US" sz="11500" dirty="0"/>
              <a:t>d</a:t>
            </a:r>
          </a:p>
        </p:txBody>
      </p:sp>
      <p:sp>
        <p:nvSpPr>
          <p:cNvPr id="13" name="TextBox 12">
            <a:extLst>
              <a:ext uri="{FF2B5EF4-FFF2-40B4-BE49-F238E27FC236}">
                <a16:creationId xmlns:a16="http://schemas.microsoft.com/office/drawing/2014/main" id="{7BB8247B-529C-A88A-E1A1-1E4D3927A4CC}"/>
              </a:ext>
            </a:extLst>
          </p:cNvPr>
          <p:cNvSpPr txBox="1"/>
          <p:nvPr/>
        </p:nvSpPr>
        <p:spPr>
          <a:xfrm>
            <a:off x="5540990" y="3603615"/>
            <a:ext cx="1228299" cy="1862048"/>
          </a:xfrm>
          <a:prstGeom prst="rect">
            <a:avLst/>
          </a:prstGeom>
          <a:noFill/>
        </p:spPr>
        <p:txBody>
          <a:bodyPr wrap="square" rtlCol="0">
            <a:spAutoFit/>
          </a:bodyPr>
          <a:lstStyle/>
          <a:p>
            <a:r>
              <a:rPr lang="en-US" sz="11500" dirty="0"/>
              <a:t>q</a:t>
            </a:r>
          </a:p>
        </p:txBody>
      </p:sp>
    </p:spTree>
    <p:extLst>
      <p:ext uri="{BB962C8B-B14F-4D97-AF65-F5344CB8AC3E}">
        <p14:creationId xmlns:p14="http://schemas.microsoft.com/office/powerpoint/2010/main" val="200431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A row of trees in a field">
            <a:extLst>
              <a:ext uri="{FF2B5EF4-FFF2-40B4-BE49-F238E27FC236}">
                <a16:creationId xmlns:a16="http://schemas.microsoft.com/office/drawing/2014/main" id="{5550D704-5138-F0F1-4C6E-A017320CB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024" y="2143919"/>
            <a:ext cx="6895110" cy="51713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1819A7-80B2-E526-F711-2D696D895A72}"/>
              </a:ext>
            </a:extLst>
          </p:cNvPr>
          <p:cNvSpPr txBox="1">
            <a:spLocks/>
          </p:cNvSpPr>
          <p:nvPr/>
        </p:nvSpPr>
        <p:spPr>
          <a:xfrm>
            <a:off x="2240280" y="120220"/>
            <a:ext cx="6446520" cy="612146"/>
          </a:xfrm>
          <a:prstGeom prst="rect">
            <a:avLst/>
          </a:prstGeom>
        </p:spPr>
        <p:txBody>
          <a:bodyPr lIns="68580" tIns="34290" rIns="68580" bIns="3429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r>
              <a:rPr lang="en-US" sz="3600" b="1" dirty="0">
                <a:solidFill>
                  <a:srgbClr val="022069"/>
                </a:solidFill>
                <a:latin typeface="Avenir Next LT Pro" panose="020B0504020202020204" pitchFamily="34" charset="77"/>
                <a:cs typeface="Gotham Medium" pitchFamily="2" charset="0"/>
              </a:rPr>
              <a:t>What is a Paradigm?</a:t>
            </a:r>
          </a:p>
          <a:p>
            <a:pPr algn="l" defTabSz="342900"/>
            <a:endParaRPr lang="en-US" sz="2800" b="1" kern="100" dirty="0">
              <a:solidFill>
                <a:srgbClr val="022069"/>
              </a:solidFill>
              <a:latin typeface="Avenir Next LT Pro Demi" panose="020B0504020202020204" pitchFamily="34" charset="77"/>
              <a:ea typeface="Aptos" panose="020B0004020202020204" pitchFamily="34" charset="0"/>
              <a:cs typeface="Times New Roman"/>
            </a:endParaRPr>
          </a:p>
        </p:txBody>
      </p:sp>
      <p:sp>
        <p:nvSpPr>
          <p:cNvPr id="3" name="TextBox 2">
            <a:extLst>
              <a:ext uri="{FF2B5EF4-FFF2-40B4-BE49-F238E27FC236}">
                <a16:creationId xmlns:a16="http://schemas.microsoft.com/office/drawing/2014/main" id="{38EDEF6C-ACC7-0065-975A-92F85293F4DD}"/>
              </a:ext>
            </a:extLst>
          </p:cNvPr>
          <p:cNvSpPr txBox="1"/>
          <p:nvPr/>
        </p:nvSpPr>
        <p:spPr>
          <a:xfrm>
            <a:off x="357189" y="773166"/>
            <a:ext cx="8472486" cy="93102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2800" b="1" dirty="0">
                <a:solidFill>
                  <a:srgbClr val="022069"/>
                </a:solidFill>
                <a:latin typeface="Avenir Next LT Pro Demi"/>
              </a:rPr>
              <a:t>A set of beliefs, values and practices that define how we see and interact with the world around us.</a:t>
            </a:r>
            <a:endParaRPr lang="en-US" sz="1600" dirty="0">
              <a:solidFill>
                <a:srgbClr val="1E1D12"/>
              </a:solidFill>
              <a:latin typeface="Avenir Next LT Pro"/>
            </a:endParaRPr>
          </a:p>
        </p:txBody>
      </p:sp>
      <p:pic>
        <p:nvPicPr>
          <p:cNvPr id="5" name="Picture 4">
            <a:extLst>
              <a:ext uri="{FF2B5EF4-FFF2-40B4-BE49-F238E27FC236}">
                <a16:creationId xmlns:a16="http://schemas.microsoft.com/office/drawing/2014/main" id="{27447710-BD72-2BF1-5396-5DBA2E258D27}"/>
              </a:ext>
            </a:extLst>
          </p:cNvPr>
          <p:cNvPicPr>
            <a:picLocks noChangeAspect="1"/>
          </p:cNvPicPr>
          <p:nvPr/>
        </p:nvPicPr>
        <p:blipFill>
          <a:blip r:embed="rId5"/>
          <a:srcRect t="11418" b="13176"/>
          <a:stretch>
            <a:fillRect/>
          </a:stretch>
        </p:blipFill>
        <p:spPr>
          <a:xfrm>
            <a:off x="0" y="2143919"/>
            <a:ext cx="4367784" cy="5171334"/>
          </a:xfrm>
          <a:prstGeom prst="rect">
            <a:avLst/>
          </a:prstGeom>
        </p:spPr>
      </p:pic>
      <p:pic>
        <p:nvPicPr>
          <p:cNvPr id="1026" name="Picture 2">
            <a:extLst>
              <a:ext uri="{FF2B5EF4-FFF2-40B4-BE49-F238E27FC236}">
                <a16:creationId xmlns:a16="http://schemas.microsoft.com/office/drawing/2014/main" id="{AD8312EE-65F1-5ECC-1423-00165DB0E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0" y="2143919"/>
            <a:ext cx="4367784" cy="655167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A15186F-8729-C0E8-992C-914E49EFCEE1}"/>
              </a:ext>
            </a:extLst>
          </p:cNvPr>
          <p:cNvSpPr/>
          <p:nvPr/>
        </p:nvSpPr>
        <p:spPr>
          <a:xfrm>
            <a:off x="3727334" y="4104786"/>
            <a:ext cx="1495127" cy="1495127"/>
          </a:xfrm>
          <a:prstGeom prst="ellipse">
            <a:avLst/>
          </a:prstGeom>
          <a:solidFill>
            <a:srgbClr val="308E43"/>
          </a:solidFill>
          <a:ln w="38100">
            <a:solidFill>
              <a:schemeClr val="bg1"/>
            </a:solidFill>
          </a:ln>
          <a:scene3d>
            <a:camera prst="orthographicFront"/>
            <a:lightRig rig="threePt" dir="t"/>
          </a:scene3d>
          <a:sp3d>
            <a:bevelT w="139700" prst="cross"/>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rrow: Left-Right 8">
            <a:extLst>
              <a:ext uri="{FF2B5EF4-FFF2-40B4-BE49-F238E27FC236}">
                <a16:creationId xmlns:a16="http://schemas.microsoft.com/office/drawing/2014/main" id="{F81261CC-7214-77D7-4474-5112E8865C1E}"/>
              </a:ext>
            </a:extLst>
          </p:cNvPr>
          <p:cNvSpPr/>
          <p:nvPr/>
        </p:nvSpPr>
        <p:spPr>
          <a:xfrm>
            <a:off x="3870214" y="4547578"/>
            <a:ext cx="121615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8684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307679-77D0-9B05-3DEB-F68029881529}"/>
              </a:ext>
            </a:extLst>
          </p:cNvPr>
          <p:cNvSpPr>
            <a:spLocks noGrp="1"/>
          </p:cNvSpPr>
          <p:nvPr>
            <p:ph type="title"/>
          </p:nvPr>
        </p:nvSpPr>
        <p:spPr>
          <a:xfrm>
            <a:off x="457200" y="274639"/>
            <a:ext cx="4886325" cy="1143000"/>
          </a:xfrm>
        </p:spPr>
        <p:txBody>
          <a:bodyPr>
            <a:noAutofit/>
          </a:bodyPr>
          <a:lstStyle/>
          <a:p>
            <a:r>
              <a:rPr lang="en-US" sz="3600" b="1" dirty="0">
                <a:solidFill>
                  <a:schemeClr val="tx2"/>
                </a:solidFill>
                <a:latin typeface="Avenir Next LT Pro" panose="020B0504020202020204" pitchFamily="34" charset="77"/>
                <a:cs typeface="Gotham Medium" pitchFamily="2" charset="0"/>
              </a:rPr>
              <a:t>What are some common paradigms?</a:t>
            </a:r>
          </a:p>
        </p:txBody>
      </p:sp>
      <p:sp>
        <p:nvSpPr>
          <p:cNvPr id="2" name="Content Placeholder 1">
            <a:extLst>
              <a:ext uri="{FF2B5EF4-FFF2-40B4-BE49-F238E27FC236}">
                <a16:creationId xmlns:a16="http://schemas.microsoft.com/office/drawing/2014/main" id="{3AB4ACD8-60AB-1E55-D3A0-349D17DDBABE}"/>
              </a:ext>
            </a:extLst>
          </p:cNvPr>
          <p:cNvSpPr>
            <a:spLocks noGrp="1"/>
          </p:cNvSpPr>
          <p:nvPr>
            <p:ph idx="1"/>
          </p:nvPr>
        </p:nvSpPr>
        <p:spPr>
          <a:xfrm>
            <a:off x="357185" y="1600201"/>
            <a:ext cx="4765271" cy="4525963"/>
          </a:xfrm>
        </p:spPr>
        <p:txBody>
          <a:bodyPr vert="horz" lIns="68580" tIns="34290" rIns="68580" bIns="34290" rtlCol="0" anchor="t">
            <a:noAutofit/>
          </a:bodyPr>
          <a:lstStyle/>
          <a:p>
            <a:pPr marL="257175" indent="-257175">
              <a:buFont typeface="Arial" panose="020B0604020202020204" pitchFamily="34" charset="0"/>
              <a:buChar char="•"/>
            </a:pPr>
            <a:r>
              <a:rPr lang="en-US" sz="2600" b="1" kern="100" dirty="0">
                <a:latin typeface="Avenir Next LT Pro"/>
                <a:cs typeface="Times New Roman"/>
              </a:rPr>
              <a:t>I have to apply 100 pounds of nitrogen every year.</a:t>
            </a:r>
          </a:p>
          <a:p>
            <a:pPr marL="257175" indent="-257175">
              <a:buFont typeface="Arial" panose="020B0604020202020204" pitchFamily="34" charset="0"/>
              <a:buChar char="•"/>
            </a:pPr>
            <a:r>
              <a:rPr lang="en-US" sz="2600" b="1" kern="100" dirty="0">
                <a:latin typeface="Avenir Next LT Pro"/>
                <a:cs typeface="Times New Roman"/>
              </a:rPr>
              <a:t>I have to start spraying for PNC on May 20</a:t>
            </a:r>
            <a:r>
              <a:rPr lang="en-US" sz="2600" b="1" kern="100" baseline="30000" dirty="0">
                <a:latin typeface="Avenir Next LT Pro"/>
                <a:cs typeface="Times New Roman"/>
              </a:rPr>
              <a:t>th</a:t>
            </a:r>
            <a:r>
              <a:rPr lang="en-US" sz="2600" b="1" kern="100" dirty="0">
                <a:latin typeface="Avenir Next LT Pro"/>
                <a:cs typeface="Times New Roman"/>
              </a:rPr>
              <a:t>. </a:t>
            </a:r>
          </a:p>
          <a:p>
            <a:pPr marL="257175" indent="-257175">
              <a:buFont typeface="Arial" panose="020B0604020202020204" pitchFamily="34" charset="0"/>
              <a:buChar char="•"/>
            </a:pPr>
            <a:r>
              <a:rPr lang="en-US" sz="2600" b="1" kern="100" dirty="0">
                <a:latin typeface="Avenir Next LT Pro"/>
                <a:cs typeface="Times New Roman"/>
              </a:rPr>
              <a:t>My neighbor is spraying so I must need to spray too.</a:t>
            </a:r>
          </a:p>
          <a:p>
            <a:pPr marL="257175" indent="-257175">
              <a:buFont typeface="Arial" panose="020B0604020202020204" pitchFamily="34" charset="0"/>
              <a:buChar char="•"/>
            </a:pPr>
            <a:r>
              <a:rPr lang="en-US" sz="2600" b="1" kern="100" dirty="0">
                <a:latin typeface="Avenir Next LT Pro"/>
                <a:cs typeface="Times New Roman"/>
              </a:rPr>
              <a:t>Increasing production will increase my profit.  </a:t>
            </a:r>
          </a:p>
        </p:txBody>
      </p:sp>
      <p:sp>
        <p:nvSpPr>
          <p:cNvPr id="4" name="Slide Number Placeholder 3">
            <a:extLst>
              <a:ext uri="{FF2B5EF4-FFF2-40B4-BE49-F238E27FC236}">
                <a16:creationId xmlns:a16="http://schemas.microsoft.com/office/drawing/2014/main" id="{6A5DAD9C-E54F-EECA-A5A8-0463FF9617EB}"/>
              </a:ext>
            </a:extLst>
          </p:cNvPr>
          <p:cNvSpPr>
            <a:spLocks noGrp="1"/>
          </p:cNvSpPr>
          <p:nvPr>
            <p:ph type="sldNum" sz="quarter" idx="12"/>
          </p:nvPr>
        </p:nvSpPr>
        <p:spPr>
          <a:prstGeom prst="rect">
            <a:avLst/>
          </a:prstGeom>
        </p:spPr>
        <p:txBody>
          <a:bodyPr/>
          <a:lstStyle/>
          <a:p>
            <a:pPr defTabSz="685800"/>
            <a:fld id="{D35F60F1-8D2B-3C45-AE0F-67099E4DCCC7}" type="slidenum">
              <a:rPr lang="en-US" sz="1350">
                <a:solidFill>
                  <a:srgbClr val="1E1D12"/>
                </a:solidFill>
                <a:latin typeface="Avenir Next LT Pro"/>
              </a:rPr>
              <a:pPr defTabSz="685800"/>
              <a:t>7</a:t>
            </a:fld>
            <a:endParaRPr lang="en-US" sz="1350">
              <a:solidFill>
                <a:srgbClr val="1E1D12"/>
              </a:solidFill>
              <a:latin typeface="Avenir Next LT Pro"/>
            </a:endParaRPr>
          </a:p>
        </p:txBody>
      </p:sp>
      <p:pic>
        <p:nvPicPr>
          <p:cNvPr id="7" name="Graphic 12">
            <a:extLst>
              <a:ext uri="{FF2B5EF4-FFF2-40B4-BE49-F238E27FC236}">
                <a16:creationId xmlns:a16="http://schemas.microsoft.com/office/drawing/2014/main" id="{96B05437-4F03-768E-30E0-04E723B8DB95}"/>
              </a:ext>
            </a:extLst>
          </p:cNvPr>
          <p:cNvPicPr>
            <a:picLocks noChangeAspect="1"/>
          </p:cNvPicPr>
          <p:nvPr/>
        </p:nvPicPr>
        <p:blipFill>
          <a:blip r:embed="rId4">
            <a:biLevel thresh="25000"/>
          </a:blip>
          <a:srcRect/>
          <a:stretch/>
        </p:blipFill>
        <p:spPr>
          <a:xfrm>
            <a:off x="7474236" y="5383020"/>
            <a:ext cx="685800" cy="383101"/>
          </a:xfrm>
          <a:prstGeom prst="rect">
            <a:avLst/>
          </a:prstGeom>
        </p:spPr>
      </p:pic>
      <p:pic>
        <p:nvPicPr>
          <p:cNvPr id="1030" name="Picture 6" descr="A grass field with trees">
            <a:extLst>
              <a:ext uri="{FF2B5EF4-FFF2-40B4-BE49-F238E27FC236}">
                <a16:creationId xmlns:a16="http://schemas.microsoft.com/office/drawing/2014/main" id="{36A1BB30-83E4-EEB2-039C-28E07E7AC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525" y="0"/>
            <a:ext cx="516829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624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5ADA-18DC-69C7-2790-413258B73A7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E7ED15B-2DFA-69A1-68ED-2D5B7C19ABB4}"/>
              </a:ext>
            </a:extLst>
          </p:cNvPr>
          <p:cNvSpPr txBox="1">
            <a:spLocks/>
          </p:cNvSpPr>
          <p:nvPr/>
        </p:nvSpPr>
        <p:spPr>
          <a:xfrm>
            <a:off x="457200" y="27463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fontAlgn="auto">
              <a:lnSpc>
                <a:spcPct val="90000"/>
              </a:lnSpc>
              <a:spcAft>
                <a:spcPts val="600"/>
              </a:spcAft>
              <a:buClrTx/>
              <a:buSzTx/>
              <a:tabLst/>
              <a:defRPr/>
            </a:pPr>
            <a:r>
              <a:rPr kumimoji="0" lang="en-US" sz="3100" b="1" i="0" u="none" strike="noStrike" kern="1200" cap="none" spc="0" normalizeH="0" baseline="0" noProof="0" dirty="0">
                <a:ln>
                  <a:noFill/>
                </a:ln>
                <a:effectLst/>
                <a:uLnTx/>
                <a:uFillTx/>
                <a:latin typeface="+mj-lt"/>
                <a:ea typeface="+mj-ea"/>
                <a:cs typeface="+mj-cs"/>
              </a:rPr>
              <a:t>When you change the way you look at things, the things you look at change - Max Planck</a:t>
            </a:r>
          </a:p>
        </p:txBody>
      </p:sp>
      <p:pic>
        <p:nvPicPr>
          <p:cNvPr id="4" name="Picture 3" descr="A group of owls standing in grass">
            <a:extLst>
              <a:ext uri="{FF2B5EF4-FFF2-40B4-BE49-F238E27FC236}">
                <a16:creationId xmlns:a16="http://schemas.microsoft.com/office/drawing/2014/main" id="{5D1417B4-EE22-EF47-CACF-1C4BCCF68E24}"/>
              </a:ext>
            </a:extLst>
          </p:cNvPr>
          <p:cNvPicPr>
            <a:picLocks noChangeAspect="1"/>
          </p:cNvPicPr>
          <p:nvPr/>
        </p:nvPicPr>
        <p:blipFill>
          <a:blip r:embed="rId3"/>
          <a:srcRect t="2016" b="18567"/>
          <a:stretch>
            <a:fillRect/>
          </a:stretch>
        </p:blipFill>
        <p:spPr>
          <a:xfrm>
            <a:off x="125246" y="1417639"/>
            <a:ext cx="8918414" cy="4904784"/>
          </a:xfrm>
          <a:prstGeom prst="rect">
            <a:avLst/>
          </a:prstGeom>
          <a:noFill/>
        </p:spPr>
      </p:pic>
    </p:spTree>
    <p:extLst>
      <p:ext uri="{BB962C8B-B14F-4D97-AF65-F5344CB8AC3E}">
        <p14:creationId xmlns:p14="http://schemas.microsoft.com/office/powerpoint/2010/main" val="28214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84826" y="257899"/>
            <a:ext cx="8765718" cy="6001914"/>
            <a:chOff x="1596250" y="86879"/>
            <a:chExt cx="8765718" cy="6001914"/>
          </a:xfrm>
        </p:grpSpPr>
        <p:sp>
          <p:nvSpPr>
            <p:cNvPr id="34" name="TextBox 33"/>
            <p:cNvSpPr txBox="1"/>
            <p:nvPr/>
          </p:nvSpPr>
          <p:spPr>
            <a:xfrm>
              <a:off x="2892045" y="1273314"/>
              <a:ext cx="277063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 Your Context</a:t>
              </a:r>
            </a:p>
          </p:txBody>
        </p:sp>
        <p:sp>
          <p:nvSpPr>
            <p:cNvPr id="35" name="TextBox 34"/>
            <p:cNvSpPr txBox="1"/>
            <p:nvPr/>
          </p:nvSpPr>
          <p:spPr>
            <a:xfrm>
              <a:off x="2892045" y="2155804"/>
              <a:ext cx="31582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Minimize Soil Disturbance</a:t>
              </a:r>
            </a:p>
          </p:txBody>
        </p:sp>
        <p:sp>
          <p:nvSpPr>
            <p:cNvPr id="36" name="TextBox 35"/>
            <p:cNvSpPr txBox="1"/>
            <p:nvPr/>
          </p:nvSpPr>
          <p:spPr>
            <a:xfrm>
              <a:off x="2892045" y="2963833"/>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Diversity</a:t>
              </a:r>
            </a:p>
          </p:txBody>
        </p:sp>
        <p:sp>
          <p:nvSpPr>
            <p:cNvPr id="37" name="TextBox 36"/>
            <p:cNvSpPr txBox="1"/>
            <p:nvPr/>
          </p:nvSpPr>
          <p:spPr>
            <a:xfrm>
              <a:off x="2892045" y="3709065"/>
              <a:ext cx="308152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Maintain Continuous Living Plants/Roots</a:t>
              </a:r>
            </a:p>
          </p:txBody>
        </p:sp>
        <p:sp>
          <p:nvSpPr>
            <p:cNvPr id="38" name="TextBox 37"/>
            <p:cNvSpPr txBox="1"/>
            <p:nvPr/>
          </p:nvSpPr>
          <p:spPr>
            <a:xfrm>
              <a:off x="2892045" y="4703371"/>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Cover The Soil</a:t>
              </a:r>
            </a:p>
          </p:txBody>
        </p:sp>
        <p:sp>
          <p:nvSpPr>
            <p:cNvPr id="39" name="TextBox 38"/>
            <p:cNvSpPr txBox="1"/>
            <p:nvPr/>
          </p:nvSpPr>
          <p:spPr>
            <a:xfrm>
              <a:off x="2892045" y="5562838"/>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Integrate Livestock</a:t>
              </a:r>
            </a:p>
          </p:txBody>
        </p:sp>
        <p:sp>
          <p:nvSpPr>
            <p:cNvPr id="40" name="TextBox 39"/>
            <p:cNvSpPr txBox="1"/>
            <p:nvPr/>
          </p:nvSpPr>
          <p:spPr>
            <a:xfrm>
              <a:off x="7280440" y="3662898"/>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Nutrient Cycle</a:t>
              </a:r>
            </a:p>
          </p:txBody>
        </p:sp>
        <p:sp>
          <p:nvSpPr>
            <p:cNvPr id="41" name="TextBox 40"/>
            <p:cNvSpPr txBox="1"/>
            <p:nvPr/>
          </p:nvSpPr>
          <p:spPr>
            <a:xfrm>
              <a:off x="7280440" y="1755694"/>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Cycle</a:t>
              </a:r>
            </a:p>
          </p:txBody>
        </p:sp>
        <p:sp>
          <p:nvSpPr>
            <p:cNvPr id="42" name="TextBox 41"/>
            <p:cNvSpPr txBox="1"/>
            <p:nvPr/>
          </p:nvSpPr>
          <p:spPr>
            <a:xfrm>
              <a:off x="7280440" y="2697360"/>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Energy Cycle</a:t>
              </a:r>
            </a:p>
          </p:txBody>
        </p:sp>
        <p:sp>
          <p:nvSpPr>
            <p:cNvPr id="43" name="TextBox 42"/>
            <p:cNvSpPr txBox="1"/>
            <p:nvPr/>
          </p:nvSpPr>
          <p:spPr>
            <a:xfrm>
              <a:off x="7280440" y="4609646"/>
              <a:ext cx="30815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Dynamics</a:t>
              </a:r>
            </a:p>
          </p:txBody>
        </p:sp>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r="56215"/>
            <a:stretch/>
          </p:blipFill>
          <p:spPr>
            <a:xfrm>
              <a:off x="2180471" y="1159426"/>
              <a:ext cx="711574" cy="4929367"/>
            </a:xfrm>
            <a:prstGeom prst="rect">
              <a:avLst/>
            </a:prstGeom>
          </p:spPr>
        </p:pic>
        <p:sp>
          <p:nvSpPr>
            <p:cNvPr id="45" name="TextBox 44">
              <a:extLst>
                <a:ext uri="{FF2B5EF4-FFF2-40B4-BE49-F238E27FC236}">
                  <a16:creationId xmlns:a16="http://schemas.microsoft.com/office/drawing/2014/main" id="{6D3D0E9C-4491-1149-B4BE-94FC92BE80B0}"/>
                </a:ext>
              </a:extLst>
            </p:cNvPr>
            <p:cNvSpPr txBox="1"/>
            <p:nvPr/>
          </p:nvSpPr>
          <p:spPr>
            <a:xfrm>
              <a:off x="1596250" y="86879"/>
              <a:ext cx="406642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Arial Black" panose="020B0604020202020204" pitchFamily="34" charset="0"/>
                  <a:ea typeface="+mn-ea"/>
                  <a:cs typeface="Arial Black" panose="020B0604020202020204" pitchFamily="34" charset="0"/>
                </a:rPr>
                <a:t>Soil Health Principles</a:t>
              </a:r>
              <a:endParaRPr kumimoji="0" lang="en-US" sz="1000" b="0" i="0" u="none" strike="noStrike" kern="1200" cap="none" spc="0" normalizeH="0" baseline="0" noProof="0" dirty="0">
                <a:ln>
                  <a:noFill/>
                </a:ln>
                <a:solidFill>
                  <a:srgbClr val="012169"/>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6D3D0E9C-4491-1149-B4BE-94FC92BE80B0}"/>
                </a:ext>
              </a:extLst>
            </p:cNvPr>
            <p:cNvSpPr txBox="1"/>
            <p:nvPr/>
          </p:nvSpPr>
          <p:spPr>
            <a:xfrm>
              <a:off x="5936002" y="92178"/>
              <a:ext cx="406642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169"/>
                  </a:solidFill>
                  <a:effectLst/>
                  <a:uLnTx/>
                  <a:uFillTx/>
                  <a:latin typeface="Arial Black" panose="020B0604020202020204" pitchFamily="34" charset="0"/>
                  <a:ea typeface="+mn-ea"/>
                  <a:cs typeface="Arial Black" panose="020B0604020202020204" pitchFamily="34" charset="0"/>
                </a:rPr>
                <a:t>Ecosystem Processes</a:t>
              </a: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15374" y="1547262"/>
              <a:ext cx="908340" cy="3633361"/>
            </a:xfrm>
            <a:prstGeom prst="rect">
              <a:avLst/>
            </a:prstGeom>
          </p:spPr>
        </p:pic>
      </p:grpSp>
    </p:spTree>
    <p:extLst>
      <p:ext uri="{BB962C8B-B14F-4D97-AF65-F5344CB8AC3E}">
        <p14:creationId xmlns:p14="http://schemas.microsoft.com/office/powerpoint/2010/main" val="7468675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ble-research_ppt_full" id="{7515D23F-884A-944F-B3C7-334CEE4A6856}" vid="{5E99822D-A816-444C-8927-CD01DBC7344E}"/>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ble-research_ppt_full" id="{7515D23F-884A-944F-B3C7-334CEE4A6856}" vid="{0FC3C2A4-190E-1142-B0A6-0D55AA29F58F}"/>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ble-research_ppt_full" id="{7515D23F-884A-944F-B3C7-334CEE4A6856}" vid="{63F70505-B739-1342-8769-616782B2A01B}"/>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Noble Presentation Colors 1">
      <a:dk1>
        <a:srgbClr val="1E1D12"/>
      </a:dk1>
      <a:lt1>
        <a:srgbClr val="FFFFFF"/>
      </a:lt1>
      <a:dk2>
        <a:srgbClr val="022069"/>
      </a:dk2>
      <a:lt2>
        <a:srgbClr val="E1E1E1"/>
      </a:lt2>
      <a:accent1>
        <a:srgbClr val="007593"/>
      </a:accent1>
      <a:accent2>
        <a:srgbClr val="BF7314"/>
      </a:accent2>
      <a:accent3>
        <a:srgbClr val="007933"/>
      </a:accent3>
      <a:accent4>
        <a:srgbClr val="DAB034"/>
      </a:accent4>
      <a:accent5>
        <a:srgbClr val="A3BFBD"/>
      </a:accent5>
      <a:accent6>
        <a:srgbClr val="5F8C44"/>
      </a:accent6>
      <a:hlink>
        <a:srgbClr val="495B73"/>
      </a:hlink>
      <a:folHlink>
        <a:srgbClr val="73AF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zing-Essentials_template.potx" id="{376E32C4-9A8B-6B40-86AF-1E2DE44CEE10}" vid="{F7200D37-ADC3-A648-A52B-DD0C008A0FD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27AB7E-B535-4CAF-8790-7A00CB21C29A}">
  <we:reference id="wa200007130" version="1.0.0.0" store="en-US" storeType="OMEX"/>
  <we:alternateReferences>
    <we:reference id="wa200007130" version="1.0.0.0" store="wa2000071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noble-research_ppt_full (1)</Template>
  <TotalTime>22183</TotalTime>
  <Words>2105</Words>
  <Application>Microsoft Office PowerPoint</Application>
  <PresentationFormat>On-screen Show (4:3)</PresentationFormat>
  <Paragraphs>268</Paragraphs>
  <Slides>27</Slides>
  <Notes>21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27</vt:i4>
      </vt:variant>
    </vt:vector>
  </HeadingPairs>
  <TitlesOfParts>
    <vt:vector size="43" baseType="lpstr">
      <vt:lpstr>Aptos</vt:lpstr>
      <vt:lpstr>Arial</vt:lpstr>
      <vt:lpstr>Arial Black</vt:lpstr>
      <vt:lpstr>Avenir Medium</vt:lpstr>
      <vt:lpstr>Avenir Next LT Pro</vt:lpstr>
      <vt:lpstr>Avenir Next LT Pro Demi</vt:lpstr>
      <vt:lpstr>Calibri</vt:lpstr>
      <vt:lpstr>Gotham Bold</vt:lpstr>
      <vt:lpstr>Gotham Book</vt:lpstr>
      <vt:lpstr>Gotham Medium</vt:lpstr>
      <vt:lpstr>Wingdings</vt:lpstr>
      <vt:lpstr>1_Office Theme</vt:lpstr>
      <vt:lpstr>2_Office Theme</vt:lpstr>
      <vt:lpstr>5_Office Theme</vt:lpstr>
      <vt:lpstr>Custom Design</vt:lpstr>
      <vt:lpstr>6_Office Theme</vt:lpstr>
      <vt:lpstr>PowerPoint Presentation</vt:lpstr>
      <vt:lpstr>PowerPoint Presentation</vt:lpstr>
      <vt:lpstr>PowerPoint Presentation</vt:lpstr>
      <vt:lpstr>PowerPoint Presentation</vt:lpstr>
      <vt:lpstr>PowerPoint Presentation</vt:lpstr>
      <vt:lpstr>PowerPoint Presentation</vt:lpstr>
      <vt:lpstr>What are some common paradigms?</vt:lpstr>
      <vt:lpstr>PowerPoint Presentation</vt:lpstr>
      <vt:lpstr>PowerPoint Presentation</vt:lpstr>
      <vt:lpstr>How can Soil Health increase my Profit?</vt:lpstr>
      <vt:lpstr>PowerPoint Presentation</vt:lpstr>
      <vt:lpstr>PowerPoint Presentation</vt:lpstr>
      <vt:lpstr> What does that mean to your profit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Rohla, Charles</dc:creator>
  <cp:lastModifiedBy>Rohla, Charles</cp:lastModifiedBy>
  <cp:revision>47</cp:revision>
  <cp:lastPrinted>2025-01-30T23:07:41Z</cp:lastPrinted>
  <dcterms:created xsi:type="dcterms:W3CDTF">2024-06-28T15:47:32Z</dcterms:created>
  <dcterms:modified xsi:type="dcterms:W3CDTF">2025-07-22T16:42:20Z</dcterms:modified>
</cp:coreProperties>
</file>