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72" r:id="rId5"/>
    <p:sldId id="268" r:id="rId6"/>
    <p:sldId id="277" r:id="rId7"/>
    <p:sldId id="283" r:id="rId8"/>
    <p:sldId id="280" r:id="rId9"/>
    <p:sldId id="282" r:id="rId10"/>
    <p:sldId id="286" r:id="rId11"/>
    <p:sldId id="261" r:id="rId12"/>
    <p:sldId id="264" r:id="rId13"/>
    <p:sldId id="275" r:id="rId14"/>
    <p:sldId id="285" r:id="rId15"/>
    <p:sldId id="295" r:id="rId16"/>
    <p:sldId id="284" r:id="rId17"/>
    <p:sldId id="274" r:id="rId18"/>
    <p:sldId id="281" r:id="rId19"/>
    <p:sldId id="290" r:id="rId20"/>
    <p:sldId id="289" r:id="rId21"/>
    <p:sldId id="291" r:id="rId22"/>
    <p:sldId id="292" r:id="rId23"/>
    <p:sldId id="279"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D75F6-C9AD-42BA-B400-A6995FC59BCE}" v="2538" dt="2022-07-07T21:46:01.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928" autoAdjust="0"/>
  </p:normalViewPr>
  <p:slideViewPr>
    <p:cSldViewPr snapToGrid="0">
      <p:cViewPr varScale="1">
        <p:scale>
          <a:sx n="71" d="100"/>
          <a:sy n="71" d="100"/>
        </p:scale>
        <p:origin x="1109" y="67"/>
      </p:cViewPr>
      <p:guideLst>
        <p:guide orient="horz" pos="302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hur, Erin" userId="b21b6c95-8865-4eb2-823c-848540aae910" providerId="ADAL" clId="{E8FD75F6-C9AD-42BA-B400-A6995FC59BCE}"/>
    <pc:docChg chg="undo redo custSel addSld delSld modSld sldOrd">
      <pc:chgData name="Arthur, Erin" userId="b21b6c95-8865-4eb2-823c-848540aae910" providerId="ADAL" clId="{E8FD75F6-C9AD-42BA-B400-A6995FC59BCE}" dt="2022-07-08T02:06:02.681" v="14422" actId="20577"/>
      <pc:docMkLst>
        <pc:docMk/>
      </pc:docMkLst>
      <pc:sldChg chg="modSp mod modNotesTx">
        <pc:chgData name="Arthur, Erin" userId="b21b6c95-8865-4eb2-823c-848540aae910" providerId="ADAL" clId="{E8FD75F6-C9AD-42BA-B400-A6995FC59BCE}" dt="2022-07-07T20:36:00.312" v="11619" actId="20577"/>
        <pc:sldMkLst>
          <pc:docMk/>
          <pc:sldMk cId="477183642" sldId="261"/>
        </pc:sldMkLst>
        <pc:spChg chg="mod">
          <ac:chgData name="Arthur, Erin" userId="b21b6c95-8865-4eb2-823c-848540aae910" providerId="ADAL" clId="{E8FD75F6-C9AD-42BA-B400-A6995FC59BCE}" dt="2022-07-07T20:35:48.960" v="11570" actId="20577"/>
          <ac:spMkLst>
            <pc:docMk/>
            <pc:sldMk cId="477183642" sldId="261"/>
            <ac:spMk id="3" creationId="{70DAD0D3-3611-4738-8AC3-77B22099B278}"/>
          </ac:spMkLst>
        </pc:spChg>
      </pc:sldChg>
      <pc:sldChg chg="del">
        <pc:chgData name="Arthur, Erin" userId="b21b6c95-8865-4eb2-823c-848540aae910" providerId="ADAL" clId="{E8FD75F6-C9AD-42BA-B400-A6995FC59BCE}" dt="2022-06-06T15:28:28.211" v="0" actId="2696"/>
        <pc:sldMkLst>
          <pc:docMk/>
          <pc:sldMk cId="3192916190" sldId="262"/>
        </pc:sldMkLst>
      </pc:sldChg>
      <pc:sldChg chg="addSp delSp modSp mod modNotesTx">
        <pc:chgData name="Arthur, Erin" userId="b21b6c95-8865-4eb2-823c-848540aae910" providerId="ADAL" clId="{E8FD75F6-C9AD-42BA-B400-A6995FC59BCE}" dt="2022-07-07T19:38:12.278" v="7136" actId="20577"/>
        <pc:sldMkLst>
          <pc:docMk/>
          <pc:sldMk cId="1573938648" sldId="264"/>
        </pc:sldMkLst>
        <pc:spChg chg="mod">
          <ac:chgData name="Arthur, Erin" userId="b21b6c95-8865-4eb2-823c-848540aae910" providerId="ADAL" clId="{E8FD75F6-C9AD-42BA-B400-A6995FC59BCE}" dt="2022-07-07T19:38:12.278" v="7136" actId="20577"/>
          <ac:spMkLst>
            <pc:docMk/>
            <pc:sldMk cId="1573938648" sldId="264"/>
            <ac:spMk id="4" creationId="{2A8BE329-1263-48C7-B6D8-D5062CBFA6CF}"/>
          </ac:spMkLst>
        </pc:spChg>
        <pc:spChg chg="mod">
          <ac:chgData name="Arthur, Erin" userId="b21b6c95-8865-4eb2-823c-848540aae910" providerId="ADAL" clId="{E8FD75F6-C9AD-42BA-B400-A6995FC59BCE}" dt="2022-06-13T19:50:06.760" v="2105" actId="20577"/>
          <ac:spMkLst>
            <pc:docMk/>
            <pc:sldMk cId="1573938648" sldId="264"/>
            <ac:spMk id="20" creationId="{CD77A513-77D7-4293-BE19-1CC085BD36D8}"/>
          </ac:spMkLst>
        </pc:spChg>
        <pc:spChg chg="mod">
          <ac:chgData name="Arthur, Erin" userId="b21b6c95-8865-4eb2-823c-848540aae910" providerId="ADAL" clId="{E8FD75F6-C9AD-42BA-B400-A6995FC59BCE}" dt="2022-06-13T19:50:30.364" v="2134" actId="207"/>
          <ac:spMkLst>
            <pc:docMk/>
            <pc:sldMk cId="1573938648" sldId="264"/>
            <ac:spMk id="21" creationId="{17ACCFE4-6616-458B-9535-BD522C934CA3}"/>
          </ac:spMkLst>
        </pc:spChg>
        <pc:picChg chg="del">
          <ac:chgData name="Arthur, Erin" userId="b21b6c95-8865-4eb2-823c-848540aae910" providerId="ADAL" clId="{E8FD75F6-C9AD-42BA-B400-A6995FC59BCE}" dt="2022-06-07T20:11:36.009" v="1595" actId="478"/>
          <ac:picMkLst>
            <pc:docMk/>
            <pc:sldMk cId="1573938648" sldId="264"/>
            <ac:picMk id="7" creationId="{3E2AD5D3-8B64-46CE-AE3A-61718C8DB16A}"/>
          </ac:picMkLst>
        </pc:picChg>
        <pc:picChg chg="add del mod">
          <ac:chgData name="Arthur, Erin" userId="b21b6c95-8865-4eb2-823c-848540aae910" providerId="ADAL" clId="{E8FD75F6-C9AD-42BA-B400-A6995FC59BCE}" dt="2022-06-07T20:11:39.245" v="1597"/>
          <ac:picMkLst>
            <pc:docMk/>
            <pc:sldMk cId="1573938648" sldId="264"/>
            <ac:picMk id="8" creationId="{57C4DBE7-6025-CB5F-B611-AE6935609181}"/>
          </ac:picMkLst>
        </pc:picChg>
        <pc:picChg chg="add mod ord modCrop">
          <ac:chgData name="Arthur, Erin" userId="b21b6c95-8865-4eb2-823c-848540aae910" providerId="ADAL" clId="{E8FD75F6-C9AD-42BA-B400-A6995FC59BCE}" dt="2022-06-07T20:12:34.222" v="1604" actId="18131"/>
          <ac:picMkLst>
            <pc:docMk/>
            <pc:sldMk cId="1573938648" sldId="264"/>
            <ac:picMk id="9" creationId="{295107DF-E6EE-1A78-44ED-D88D7A77AEAB}"/>
          </ac:picMkLst>
        </pc:picChg>
      </pc:sldChg>
      <pc:sldChg chg="del">
        <pc:chgData name="Arthur, Erin" userId="b21b6c95-8865-4eb2-823c-848540aae910" providerId="ADAL" clId="{E8FD75F6-C9AD-42BA-B400-A6995FC59BCE}" dt="2022-06-06T15:28:45.079" v="3" actId="2696"/>
        <pc:sldMkLst>
          <pc:docMk/>
          <pc:sldMk cId="760201609" sldId="266"/>
        </pc:sldMkLst>
      </pc:sldChg>
      <pc:sldChg chg="modSp mod modNotesTx">
        <pc:chgData name="Arthur, Erin" userId="b21b6c95-8865-4eb2-823c-848540aae910" providerId="ADAL" clId="{E8FD75F6-C9AD-42BA-B400-A6995FC59BCE}" dt="2022-07-07T19:44:47.614" v="7744" actId="20577"/>
        <pc:sldMkLst>
          <pc:docMk/>
          <pc:sldMk cId="1317231332" sldId="268"/>
        </pc:sldMkLst>
        <pc:spChg chg="mod">
          <ac:chgData name="Arthur, Erin" userId="b21b6c95-8865-4eb2-823c-848540aae910" providerId="ADAL" clId="{E8FD75F6-C9AD-42BA-B400-A6995FC59BCE}" dt="2022-07-07T19:43:23.602" v="7570" actId="20577"/>
          <ac:spMkLst>
            <pc:docMk/>
            <pc:sldMk cId="1317231332" sldId="268"/>
            <ac:spMk id="3" creationId="{A3B54E3C-306E-4FC5-A69F-6423F774DAB8}"/>
          </ac:spMkLst>
        </pc:spChg>
        <pc:spChg chg="mod">
          <ac:chgData name="Arthur, Erin" userId="b21b6c95-8865-4eb2-823c-848540aae910" providerId="ADAL" clId="{E8FD75F6-C9AD-42BA-B400-A6995FC59BCE}" dt="2022-06-06T15:34:44.324" v="141" actId="20577"/>
          <ac:spMkLst>
            <pc:docMk/>
            <pc:sldMk cId="1317231332" sldId="268"/>
            <ac:spMk id="74" creationId="{F58157BD-826A-4A73-AFE3-4DC840C3F88D}"/>
          </ac:spMkLst>
        </pc:spChg>
        <pc:spChg chg="mod">
          <ac:chgData name="Arthur, Erin" userId="b21b6c95-8865-4eb2-823c-848540aae910" providerId="ADAL" clId="{E8FD75F6-C9AD-42BA-B400-A6995FC59BCE}" dt="2022-06-06T15:34:53.350" v="167" actId="20577"/>
          <ac:spMkLst>
            <pc:docMk/>
            <pc:sldMk cId="1317231332" sldId="268"/>
            <ac:spMk id="75" creationId="{CF942400-E869-4121-A513-9B1FADE55AC8}"/>
          </ac:spMkLst>
        </pc:spChg>
      </pc:sldChg>
      <pc:sldChg chg="del">
        <pc:chgData name="Arthur, Erin" userId="b21b6c95-8865-4eb2-823c-848540aae910" providerId="ADAL" clId="{E8FD75F6-C9AD-42BA-B400-A6995FC59BCE}" dt="2022-06-06T15:28:39.418" v="2" actId="2696"/>
        <pc:sldMkLst>
          <pc:docMk/>
          <pc:sldMk cId="1903762141" sldId="269"/>
        </pc:sldMkLst>
      </pc:sldChg>
      <pc:sldChg chg="addSp delSp modSp mod modNotesTx">
        <pc:chgData name="Arthur, Erin" userId="b21b6c95-8865-4eb2-823c-848540aae910" providerId="ADAL" clId="{E8FD75F6-C9AD-42BA-B400-A6995FC59BCE}" dt="2022-07-07T19:42:35.033" v="7467" actId="20577"/>
        <pc:sldMkLst>
          <pc:docMk/>
          <pc:sldMk cId="1057612404" sldId="272"/>
        </pc:sldMkLst>
        <pc:spChg chg="mod">
          <ac:chgData name="Arthur, Erin" userId="b21b6c95-8865-4eb2-823c-848540aae910" providerId="ADAL" clId="{E8FD75F6-C9AD-42BA-B400-A6995FC59BCE}" dt="2022-06-06T15:59:11.876" v="1067" actId="404"/>
          <ac:spMkLst>
            <pc:docMk/>
            <pc:sldMk cId="1057612404" sldId="272"/>
            <ac:spMk id="4" creationId="{365A3385-7A97-4B91-90E4-313A5F6486BE}"/>
          </ac:spMkLst>
        </pc:spChg>
        <pc:spChg chg="mod">
          <ac:chgData name="Arthur, Erin" userId="b21b6c95-8865-4eb2-823c-848540aae910" providerId="ADAL" clId="{E8FD75F6-C9AD-42BA-B400-A6995FC59BCE}" dt="2022-06-06T15:59:04.667" v="1063" actId="207"/>
          <ac:spMkLst>
            <pc:docMk/>
            <pc:sldMk cId="1057612404" sldId="272"/>
            <ac:spMk id="5" creationId="{6D600243-42CA-42D2-A56A-C6924D272A5B}"/>
          </ac:spMkLst>
        </pc:spChg>
        <pc:spChg chg="add del">
          <ac:chgData name="Arthur, Erin" userId="b21b6c95-8865-4eb2-823c-848540aae910" providerId="ADAL" clId="{E8FD75F6-C9AD-42BA-B400-A6995FC59BCE}" dt="2022-06-06T15:55:43.548" v="915" actId="478"/>
          <ac:spMkLst>
            <pc:docMk/>
            <pc:sldMk cId="1057612404" sldId="272"/>
            <ac:spMk id="6" creationId="{D06BE0FF-EA6D-46A7-A147-E9A160A7F785}"/>
          </ac:spMkLst>
        </pc:spChg>
      </pc:sldChg>
      <pc:sldChg chg="addSp delSp modSp mod ord">
        <pc:chgData name="Arthur, Erin" userId="b21b6c95-8865-4eb2-823c-848540aae910" providerId="ADAL" clId="{E8FD75F6-C9AD-42BA-B400-A6995FC59BCE}" dt="2022-07-07T21:26:54.438" v="13841" actId="20577"/>
        <pc:sldMkLst>
          <pc:docMk/>
          <pc:sldMk cId="867436159" sldId="274"/>
        </pc:sldMkLst>
        <pc:spChg chg="del mod">
          <ac:chgData name="Arthur, Erin" userId="b21b6c95-8865-4eb2-823c-848540aae910" providerId="ADAL" clId="{E8FD75F6-C9AD-42BA-B400-A6995FC59BCE}" dt="2022-06-06T15:46:50.511" v="602"/>
          <ac:spMkLst>
            <pc:docMk/>
            <pc:sldMk cId="867436159" sldId="274"/>
            <ac:spMk id="3" creationId="{B309FC39-09EC-4989-AE24-56C1230DEC99}"/>
          </ac:spMkLst>
        </pc:spChg>
        <pc:spChg chg="mod">
          <ac:chgData name="Arthur, Erin" userId="b21b6c95-8865-4eb2-823c-848540aae910" providerId="ADAL" clId="{E8FD75F6-C9AD-42BA-B400-A6995FC59BCE}" dt="2022-06-06T15:46:39.145" v="588" actId="20577"/>
          <ac:spMkLst>
            <pc:docMk/>
            <pc:sldMk cId="867436159" sldId="274"/>
            <ac:spMk id="5" creationId="{95B81330-A59C-4CCA-93EA-79083C5686A1}"/>
          </ac:spMkLst>
        </pc:spChg>
        <pc:spChg chg="del">
          <ac:chgData name="Arthur, Erin" userId="b21b6c95-8865-4eb2-823c-848540aae910" providerId="ADAL" clId="{E8FD75F6-C9AD-42BA-B400-A6995FC59BCE}" dt="2022-06-06T15:46:53.392" v="603" actId="478"/>
          <ac:spMkLst>
            <pc:docMk/>
            <pc:sldMk cId="867436159" sldId="274"/>
            <ac:spMk id="6" creationId="{1F317163-C483-40FC-8872-773FA60DB992}"/>
          </ac:spMkLst>
        </pc:spChg>
        <pc:spChg chg="add del">
          <ac:chgData name="Arthur, Erin" userId="b21b6c95-8865-4eb2-823c-848540aae910" providerId="ADAL" clId="{E8FD75F6-C9AD-42BA-B400-A6995FC59BCE}" dt="2022-06-06T15:45:39.043" v="574" actId="22"/>
          <ac:spMkLst>
            <pc:docMk/>
            <pc:sldMk cId="867436159" sldId="274"/>
            <ac:spMk id="10" creationId="{72830C85-5621-904C-743D-9A230ACA897A}"/>
          </ac:spMkLst>
        </pc:spChg>
        <pc:spChg chg="add mod">
          <ac:chgData name="Arthur, Erin" userId="b21b6c95-8865-4eb2-823c-848540aae910" providerId="ADAL" clId="{E8FD75F6-C9AD-42BA-B400-A6995FC59BCE}" dt="2022-07-07T21:26:54.438" v="13841" actId="20577"/>
          <ac:spMkLst>
            <pc:docMk/>
            <pc:sldMk cId="867436159" sldId="274"/>
            <ac:spMk id="11" creationId="{79924F44-1049-EC4A-98E9-68A7B3CEE382}"/>
          </ac:spMkLst>
        </pc:spChg>
        <pc:spChg chg="mod">
          <ac:chgData name="Arthur, Erin" userId="b21b6c95-8865-4eb2-823c-848540aae910" providerId="ADAL" clId="{E8FD75F6-C9AD-42BA-B400-A6995FC59BCE}" dt="2022-06-13T19:48:59.436" v="2032" actId="20577"/>
          <ac:spMkLst>
            <pc:docMk/>
            <pc:sldMk cId="867436159" sldId="274"/>
            <ac:spMk id="21" creationId="{ACF8A1E1-A9DC-4644-9A53-D5C899540393}"/>
          </ac:spMkLst>
        </pc:spChg>
        <pc:picChg chg="del">
          <ac:chgData name="Arthur, Erin" userId="b21b6c95-8865-4eb2-823c-848540aae910" providerId="ADAL" clId="{E8FD75F6-C9AD-42BA-B400-A6995FC59BCE}" dt="2022-06-06T15:45:56.740" v="575" actId="478"/>
          <ac:picMkLst>
            <pc:docMk/>
            <pc:sldMk cId="867436159" sldId="274"/>
            <ac:picMk id="2" creationId="{D2348253-2E6C-45DF-BE2A-9F6F5C3E5A52}"/>
          </ac:picMkLst>
        </pc:picChg>
        <pc:picChg chg="add mod">
          <ac:chgData name="Arthur, Erin" userId="b21b6c95-8865-4eb2-823c-848540aae910" providerId="ADAL" clId="{E8FD75F6-C9AD-42BA-B400-A6995FC59BCE}" dt="2022-06-06T15:46:32.004" v="580" actId="1076"/>
          <ac:picMkLst>
            <pc:docMk/>
            <pc:sldMk cId="867436159" sldId="274"/>
            <ac:picMk id="8" creationId="{77D55C50-7A72-5677-4901-6D8580597A35}"/>
          </ac:picMkLst>
        </pc:picChg>
      </pc:sldChg>
      <pc:sldChg chg="addSp delSp modSp mod modClrScheme chgLayout modNotesTx">
        <pc:chgData name="Arthur, Erin" userId="b21b6c95-8865-4eb2-823c-848540aae910" providerId="ADAL" clId="{E8FD75F6-C9AD-42BA-B400-A6995FC59BCE}" dt="2022-07-07T20:48:50.203" v="12389" actId="20577"/>
        <pc:sldMkLst>
          <pc:docMk/>
          <pc:sldMk cId="3358986705" sldId="275"/>
        </pc:sldMkLst>
        <pc:spChg chg="mod">
          <ac:chgData name="Arthur, Erin" userId="b21b6c95-8865-4eb2-823c-848540aae910" providerId="ADAL" clId="{E8FD75F6-C9AD-42BA-B400-A6995FC59BCE}" dt="2022-07-07T20:41:52.533" v="11623" actId="26606"/>
          <ac:spMkLst>
            <pc:docMk/>
            <pc:sldMk cId="3358986705" sldId="275"/>
            <ac:spMk id="2" creationId="{541C0755-9A81-4C2A-9F48-7B0CF685B25F}"/>
          </ac:spMkLst>
        </pc:spChg>
        <pc:spChg chg="mod ord">
          <ac:chgData name="Arthur, Erin" userId="b21b6c95-8865-4eb2-823c-848540aae910" providerId="ADAL" clId="{E8FD75F6-C9AD-42BA-B400-A6995FC59BCE}" dt="2022-07-07T20:45:07.905" v="11898" actId="403"/>
          <ac:spMkLst>
            <pc:docMk/>
            <pc:sldMk cId="3358986705" sldId="275"/>
            <ac:spMk id="4" creationId="{8FCC2EA0-C34E-4F96-9F44-6FCCB471BA7B}"/>
          </ac:spMkLst>
        </pc:spChg>
        <pc:spChg chg="mod">
          <ac:chgData name="Arthur, Erin" userId="b21b6c95-8865-4eb2-823c-848540aae910" providerId="ADAL" clId="{E8FD75F6-C9AD-42BA-B400-A6995FC59BCE}" dt="2022-07-07T20:41:52.533" v="11623" actId="26606"/>
          <ac:spMkLst>
            <pc:docMk/>
            <pc:sldMk cId="3358986705" sldId="275"/>
            <ac:spMk id="64" creationId="{71E4B157-4D67-4D96-AE1A-92AFDC894C21}"/>
          </ac:spMkLst>
        </pc:spChg>
        <pc:spChg chg="mod">
          <ac:chgData name="Arthur, Erin" userId="b21b6c95-8865-4eb2-823c-848540aae910" providerId="ADAL" clId="{E8FD75F6-C9AD-42BA-B400-A6995FC59BCE}" dt="2022-07-07T20:41:52.533" v="11623" actId="26606"/>
          <ac:spMkLst>
            <pc:docMk/>
            <pc:sldMk cId="3358986705" sldId="275"/>
            <ac:spMk id="65" creationId="{28028286-6D89-4643-8D1B-E6F515814E1D}"/>
          </ac:spMkLst>
        </pc:spChg>
        <pc:spChg chg="mod">
          <ac:chgData name="Arthur, Erin" userId="b21b6c95-8865-4eb2-823c-848540aae910" providerId="ADAL" clId="{E8FD75F6-C9AD-42BA-B400-A6995FC59BCE}" dt="2022-07-07T20:41:52.533" v="11623" actId="26606"/>
          <ac:spMkLst>
            <pc:docMk/>
            <pc:sldMk cId="3358986705" sldId="275"/>
            <ac:spMk id="66" creationId="{66335940-4EDC-4550-8115-003BDF496E63}"/>
          </ac:spMkLst>
        </pc:spChg>
        <pc:spChg chg="add del mod">
          <ac:chgData name="Arthur, Erin" userId="b21b6c95-8865-4eb2-823c-848540aae910" providerId="ADAL" clId="{E8FD75F6-C9AD-42BA-B400-A6995FC59BCE}" dt="2022-07-07T20:41:56.456" v="11624" actId="478"/>
          <ac:spMkLst>
            <pc:docMk/>
            <pc:sldMk cId="3358986705" sldId="275"/>
            <ac:spMk id="71" creationId="{EF705E14-0746-62CF-BE69-779E29ECE2A0}"/>
          </ac:spMkLst>
        </pc:spChg>
        <pc:spChg chg="add del mod">
          <ac:chgData name="Arthur, Erin" userId="b21b6c95-8865-4eb2-823c-848540aae910" providerId="ADAL" clId="{E8FD75F6-C9AD-42BA-B400-A6995FC59BCE}" dt="2022-07-07T20:42:00.147" v="11625" actId="478"/>
          <ac:spMkLst>
            <pc:docMk/>
            <pc:sldMk cId="3358986705" sldId="275"/>
            <ac:spMk id="73" creationId="{F79080AD-D61D-D22A-4B80-D25E6DDB1DA7}"/>
          </ac:spMkLst>
        </pc:spChg>
        <pc:picChg chg="add mod ord">
          <ac:chgData name="Arthur, Erin" userId="b21b6c95-8865-4eb2-823c-848540aae910" providerId="ADAL" clId="{E8FD75F6-C9AD-42BA-B400-A6995FC59BCE}" dt="2022-07-07T20:42:06.131" v="11626" actId="1076"/>
          <ac:picMkLst>
            <pc:docMk/>
            <pc:sldMk cId="3358986705" sldId="275"/>
            <ac:picMk id="5" creationId="{D16E4DD5-321D-935F-C866-A8E40AD97DBA}"/>
          </ac:picMkLst>
        </pc:picChg>
      </pc:sldChg>
      <pc:sldChg chg="addSp delSp modSp mod modClrScheme chgLayout modNotesTx">
        <pc:chgData name="Arthur, Erin" userId="b21b6c95-8865-4eb2-823c-848540aae910" providerId="ADAL" clId="{E8FD75F6-C9AD-42BA-B400-A6995FC59BCE}" dt="2022-07-07T21:47:37.572" v="14214" actId="20577"/>
        <pc:sldMkLst>
          <pc:docMk/>
          <pc:sldMk cId="663763361" sldId="277"/>
        </pc:sldMkLst>
        <pc:spChg chg="add mod">
          <ac:chgData name="Arthur, Erin" userId="b21b6c95-8865-4eb2-823c-848540aae910" providerId="ADAL" clId="{E8FD75F6-C9AD-42BA-B400-A6995FC59BCE}" dt="2022-07-07T21:37:43.919" v="14011" actId="20577"/>
          <ac:spMkLst>
            <pc:docMk/>
            <pc:sldMk cId="663763361" sldId="277"/>
            <ac:spMk id="2" creationId="{AB8169E2-CE43-86EC-2975-150393D9B99A}"/>
          </ac:spMkLst>
        </pc:spChg>
        <pc:spChg chg="add del mod">
          <ac:chgData name="Arthur, Erin" userId="b21b6c95-8865-4eb2-823c-848540aae910" providerId="ADAL" clId="{E8FD75F6-C9AD-42BA-B400-A6995FC59BCE}" dt="2022-06-06T15:35:10.245" v="173" actId="478"/>
          <ac:spMkLst>
            <pc:docMk/>
            <pc:sldMk cId="663763361" sldId="277"/>
            <ac:spMk id="3" creationId="{6A600AF8-4CBC-5336-A578-F56E14D62E15}"/>
          </ac:spMkLst>
        </pc:spChg>
        <pc:spChg chg="add del mod">
          <ac:chgData name="Arthur, Erin" userId="b21b6c95-8865-4eb2-823c-848540aae910" providerId="ADAL" clId="{E8FD75F6-C9AD-42BA-B400-A6995FC59BCE}" dt="2022-06-06T15:35:09.042" v="172" actId="478"/>
          <ac:spMkLst>
            <pc:docMk/>
            <pc:sldMk cId="663763361" sldId="277"/>
            <ac:spMk id="5" creationId="{60F050DC-B9C8-3648-5106-3C1ACA65E891}"/>
          </ac:spMkLst>
        </pc:spChg>
        <pc:spChg chg="mod">
          <ac:chgData name="Arthur, Erin" userId="b21b6c95-8865-4eb2-823c-848540aae910" providerId="ADAL" clId="{E8FD75F6-C9AD-42BA-B400-A6995FC59BCE}" dt="2022-07-07T19:49:13.649" v="7783" actId="20577"/>
          <ac:spMkLst>
            <pc:docMk/>
            <pc:sldMk cId="663763361" sldId="277"/>
            <ac:spMk id="7" creationId="{0CE88BB9-5E8A-474F-B7C0-BC6738C243D9}"/>
          </ac:spMkLst>
        </pc:spChg>
        <pc:spChg chg="add del mod">
          <ac:chgData name="Arthur, Erin" userId="b21b6c95-8865-4eb2-823c-848540aae910" providerId="ADAL" clId="{E8FD75F6-C9AD-42BA-B400-A6995FC59BCE}" dt="2022-06-06T15:35:08.025" v="171" actId="478"/>
          <ac:spMkLst>
            <pc:docMk/>
            <pc:sldMk cId="663763361" sldId="277"/>
            <ac:spMk id="8" creationId="{77B2F8F0-BFA9-5FA0-41DF-EC274ECFC7EE}"/>
          </ac:spMkLst>
        </pc:spChg>
        <pc:spChg chg="add del mod">
          <ac:chgData name="Arthur, Erin" userId="b21b6c95-8865-4eb2-823c-848540aae910" providerId="ADAL" clId="{E8FD75F6-C9AD-42BA-B400-A6995FC59BCE}" dt="2022-06-06T16:04:06.610" v="1229" actId="478"/>
          <ac:spMkLst>
            <pc:docMk/>
            <pc:sldMk cId="663763361" sldId="277"/>
            <ac:spMk id="9" creationId="{C1317AF6-9366-4CB3-63BC-B88C07034F4C}"/>
          </ac:spMkLst>
        </pc:spChg>
        <pc:spChg chg="mod">
          <ac:chgData name="Arthur, Erin" userId="b21b6c95-8865-4eb2-823c-848540aae910" providerId="ADAL" clId="{E8FD75F6-C9AD-42BA-B400-A6995FC59BCE}" dt="2022-07-07T21:47:37.572" v="14214" actId="20577"/>
          <ac:spMkLst>
            <pc:docMk/>
            <pc:sldMk cId="663763361" sldId="277"/>
            <ac:spMk id="81" creationId="{26331C6E-6EC6-4BCA-90FC-D61437684A3A}"/>
          </ac:spMkLst>
        </pc:spChg>
        <pc:spChg chg="mod">
          <ac:chgData name="Arthur, Erin" userId="b21b6c95-8865-4eb2-823c-848540aae910" providerId="ADAL" clId="{E8FD75F6-C9AD-42BA-B400-A6995FC59BCE}" dt="2022-07-07T19:48:29.598" v="7757" actId="26606"/>
          <ac:spMkLst>
            <pc:docMk/>
            <pc:sldMk cId="663763361" sldId="277"/>
            <ac:spMk id="182" creationId="{0B26E46E-EDB2-4F95-99F9-6B864973B7EF}"/>
          </ac:spMkLst>
        </pc:spChg>
        <pc:spChg chg="mod">
          <ac:chgData name="Arthur, Erin" userId="b21b6c95-8865-4eb2-823c-848540aae910" providerId="ADAL" clId="{E8FD75F6-C9AD-42BA-B400-A6995FC59BCE}" dt="2022-07-07T19:48:29.598" v="7757" actId="26606"/>
          <ac:spMkLst>
            <pc:docMk/>
            <pc:sldMk cId="663763361" sldId="277"/>
            <ac:spMk id="183" creationId="{32ABAB91-7623-454A-93BD-560C00AB8E8F}"/>
          </ac:spMkLst>
        </pc:spChg>
        <pc:spChg chg="mod">
          <ac:chgData name="Arthur, Erin" userId="b21b6c95-8865-4eb2-823c-848540aae910" providerId="ADAL" clId="{E8FD75F6-C9AD-42BA-B400-A6995FC59BCE}" dt="2022-07-07T19:48:29.598" v="7757" actId="26606"/>
          <ac:spMkLst>
            <pc:docMk/>
            <pc:sldMk cId="663763361" sldId="277"/>
            <ac:spMk id="184" creationId="{F09696C5-2D5D-4774-8ED7-53F2BB60D1FD}"/>
          </ac:spMkLst>
        </pc:spChg>
        <pc:spChg chg="add del mod">
          <ac:chgData name="Arthur, Erin" userId="b21b6c95-8865-4eb2-823c-848540aae910" providerId="ADAL" clId="{E8FD75F6-C9AD-42BA-B400-A6995FC59BCE}" dt="2022-07-07T19:48:29.598" v="7757" actId="26606"/>
          <ac:spMkLst>
            <pc:docMk/>
            <pc:sldMk cId="663763361" sldId="277"/>
            <ac:spMk id="189" creationId="{468CD00D-5B8C-A8D6-06B8-15D7E4B6EDC7}"/>
          </ac:spMkLst>
        </pc:spChg>
        <pc:spChg chg="add del mod">
          <ac:chgData name="Arthur, Erin" userId="b21b6c95-8865-4eb2-823c-848540aae910" providerId="ADAL" clId="{E8FD75F6-C9AD-42BA-B400-A6995FC59BCE}" dt="2022-07-07T19:48:29.598" v="7757" actId="26606"/>
          <ac:spMkLst>
            <pc:docMk/>
            <pc:sldMk cId="663763361" sldId="277"/>
            <ac:spMk id="191" creationId="{4DD4C54D-8759-B634-BA03-F02059FD09A1}"/>
          </ac:spMkLst>
        </pc:spChg>
        <pc:picChg chg="add mod ord modCrop">
          <ac:chgData name="Arthur, Erin" userId="b21b6c95-8865-4eb2-823c-848540aae910" providerId="ADAL" clId="{E8FD75F6-C9AD-42BA-B400-A6995FC59BCE}" dt="2022-07-07T19:49:21.856" v="7784" actId="1076"/>
          <ac:picMkLst>
            <pc:docMk/>
            <pc:sldMk cId="663763361" sldId="277"/>
            <ac:picMk id="8" creationId="{017872FE-E7A3-EF47-8316-F23FE8828B35}"/>
          </ac:picMkLst>
        </pc:picChg>
        <pc:picChg chg="del">
          <ac:chgData name="Arthur, Erin" userId="b21b6c95-8865-4eb2-823c-848540aae910" providerId="ADAL" clId="{E8FD75F6-C9AD-42BA-B400-A6995FC59BCE}" dt="2022-06-06T15:35:05.166" v="169" actId="478"/>
          <ac:picMkLst>
            <pc:docMk/>
            <pc:sldMk cId="663763361" sldId="277"/>
            <ac:picMk id="10" creationId="{7D6419C5-2EF8-4484-AE46-2A5A2F7AFE22}"/>
          </ac:picMkLst>
        </pc:picChg>
        <pc:picChg chg="del">
          <ac:chgData name="Arthur, Erin" userId="b21b6c95-8865-4eb2-823c-848540aae910" providerId="ADAL" clId="{E8FD75F6-C9AD-42BA-B400-A6995FC59BCE}" dt="2022-06-06T15:35:06.716" v="170" actId="478"/>
          <ac:picMkLst>
            <pc:docMk/>
            <pc:sldMk cId="663763361" sldId="277"/>
            <ac:picMk id="21" creationId="{ADA5AE1F-84A9-4EB5-A48D-9513D5B9744E}"/>
          </ac:picMkLst>
        </pc:picChg>
        <pc:picChg chg="del">
          <ac:chgData name="Arthur, Erin" userId="b21b6c95-8865-4eb2-823c-848540aae910" providerId="ADAL" clId="{E8FD75F6-C9AD-42BA-B400-A6995FC59BCE}" dt="2022-06-06T15:35:03.759" v="168" actId="478"/>
          <ac:picMkLst>
            <pc:docMk/>
            <pc:sldMk cId="663763361" sldId="277"/>
            <ac:picMk id="25" creationId="{4579D25B-5DCD-4A23-B9D1-5DB178853713}"/>
          </ac:picMkLst>
        </pc:picChg>
      </pc:sldChg>
      <pc:sldChg chg="del">
        <pc:chgData name="Arthur, Erin" userId="b21b6c95-8865-4eb2-823c-848540aae910" providerId="ADAL" clId="{E8FD75F6-C9AD-42BA-B400-A6995FC59BCE}" dt="2022-06-06T15:28:36.651" v="1" actId="2696"/>
        <pc:sldMkLst>
          <pc:docMk/>
          <pc:sldMk cId="2505942133" sldId="278"/>
        </pc:sldMkLst>
      </pc:sldChg>
      <pc:sldChg chg="addSp delSp modSp mod">
        <pc:chgData name="Arthur, Erin" userId="b21b6c95-8865-4eb2-823c-848540aae910" providerId="ADAL" clId="{E8FD75F6-C9AD-42BA-B400-A6995FC59BCE}" dt="2022-06-13T19:53:28.865" v="2206" actId="478"/>
        <pc:sldMkLst>
          <pc:docMk/>
          <pc:sldMk cId="1677121666" sldId="279"/>
        </pc:sldMkLst>
        <pc:spChg chg="mod">
          <ac:chgData name="Arthur, Erin" userId="b21b6c95-8865-4eb2-823c-848540aae910" providerId="ADAL" clId="{E8FD75F6-C9AD-42BA-B400-A6995FC59BCE}" dt="2022-06-13T19:51:18.239" v="2173" actId="20577"/>
          <ac:spMkLst>
            <pc:docMk/>
            <pc:sldMk cId="1677121666" sldId="279"/>
            <ac:spMk id="4" creationId="{66DC3436-0F87-4D2E-AC0D-AF1AEE32B58F}"/>
          </ac:spMkLst>
        </pc:spChg>
        <pc:spChg chg="mod">
          <ac:chgData name="Arthur, Erin" userId="b21b6c95-8865-4eb2-823c-848540aae910" providerId="ADAL" clId="{E8FD75F6-C9AD-42BA-B400-A6995FC59BCE}" dt="2022-06-13T19:51:26.288" v="2193" actId="20577"/>
          <ac:spMkLst>
            <pc:docMk/>
            <pc:sldMk cId="1677121666" sldId="279"/>
            <ac:spMk id="5" creationId="{5E3680E4-8D33-4634-9512-1308F9E6B2B6}"/>
          </ac:spMkLst>
        </pc:spChg>
        <pc:spChg chg="add del mod">
          <ac:chgData name="Arthur, Erin" userId="b21b6c95-8865-4eb2-823c-848540aae910" providerId="ADAL" clId="{E8FD75F6-C9AD-42BA-B400-A6995FC59BCE}" dt="2022-06-13T19:51:56.332" v="2194"/>
          <ac:spMkLst>
            <pc:docMk/>
            <pc:sldMk cId="1677121666" sldId="279"/>
            <ac:spMk id="8" creationId="{E6010384-456D-2FD3-EBC5-65ECF2799256}"/>
          </ac:spMkLst>
        </pc:spChg>
        <pc:spChg chg="add del mod">
          <ac:chgData name="Arthur, Erin" userId="b21b6c95-8865-4eb2-823c-848540aae910" providerId="ADAL" clId="{E8FD75F6-C9AD-42BA-B400-A6995FC59BCE}" dt="2022-06-13T19:52:38.133" v="2200"/>
          <ac:spMkLst>
            <pc:docMk/>
            <pc:sldMk cId="1677121666" sldId="279"/>
            <ac:spMk id="9" creationId="{10B9B76E-F946-3491-4EBC-885A09CC21EC}"/>
          </ac:spMkLst>
        </pc:spChg>
        <pc:spChg chg="add mod">
          <ac:chgData name="Arthur, Erin" userId="b21b6c95-8865-4eb2-823c-848540aae910" providerId="ADAL" clId="{E8FD75F6-C9AD-42BA-B400-A6995FC59BCE}" dt="2022-06-13T19:53:28.865" v="2206" actId="478"/>
          <ac:spMkLst>
            <pc:docMk/>
            <pc:sldMk cId="1677121666" sldId="279"/>
            <ac:spMk id="12" creationId="{A5AF252F-8ED7-49CF-7F86-D4B598233567}"/>
          </ac:spMkLst>
        </pc:spChg>
        <pc:picChg chg="add del mod">
          <ac:chgData name="Arthur, Erin" userId="b21b6c95-8865-4eb2-823c-848540aae910" providerId="ADAL" clId="{E8FD75F6-C9AD-42BA-B400-A6995FC59BCE}" dt="2022-06-13T19:52:13.724" v="2199" actId="478"/>
          <ac:picMkLst>
            <pc:docMk/>
            <pc:sldMk cId="1677121666" sldId="279"/>
            <ac:picMk id="3" creationId="{FEF3A318-52C3-7042-4E34-07F8E295E01C}"/>
          </ac:picMkLst>
        </pc:picChg>
        <pc:picChg chg="del">
          <ac:chgData name="Arthur, Erin" userId="b21b6c95-8865-4eb2-823c-848540aae910" providerId="ADAL" clId="{E8FD75F6-C9AD-42BA-B400-A6995FC59BCE}" dt="2022-06-06T15:28:54.691" v="4" actId="478"/>
          <ac:picMkLst>
            <pc:docMk/>
            <pc:sldMk cId="1677121666" sldId="279"/>
            <ac:picMk id="7" creationId="{73BD6E0A-B508-4A6B-97C6-44FFD1926D80}"/>
          </ac:picMkLst>
        </pc:picChg>
        <pc:picChg chg="add del mod">
          <ac:chgData name="Arthur, Erin" userId="b21b6c95-8865-4eb2-823c-848540aae910" providerId="ADAL" clId="{E8FD75F6-C9AD-42BA-B400-A6995FC59BCE}" dt="2022-06-13T19:53:28.865" v="2206" actId="478"/>
          <ac:picMkLst>
            <pc:docMk/>
            <pc:sldMk cId="1677121666" sldId="279"/>
            <ac:picMk id="10" creationId="{D70E80AD-E7E1-7448-D908-A729E298DCA3}"/>
          </ac:picMkLst>
        </pc:picChg>
      </pc:sldChg>
      <pc:sldChg chg="addSp delSp modSp new mod ord modNotesTx">
        <pc:chgData name="Arthur, Erin" userId="b21b6c95-8865-4eb2-823c-848540aae910" providerId="ADAL" clId="{E8FD75F6-C9AD-42BA-B400-A6995FC59BCE}" dt="2022-07-07T20:10:42.457" v="10319" actId="20577"/>
        <pc:sldMkLst>
          <pc:docMk/>
          <pc:sldMk cId="2078522148" sldId="280"/>
        </pc:sldMkLst>
        <pc:spChg chg="mod">
          <ac:chgData name="Arthur, Erin" userId="b21b6c95-8865-4eb2-823c-848540aae910" providerId="ADAL" clId="{E8FD75F6-C9AD-42BA-B400-A6995FC59BCE}" dt="2022-06-06T15:42:29.536" v="371" actId="1076"/>
          <ac:spMkLst>
            <pc:docMk/>
            <pc:sldMk cId="2078522148" sldId="280"/>
            <ac:spMk id="2" creationId="{71BC450A-BACA-3080-CC2A-AEDFBB100A2F}"/>
          </ac:spMkLst>
        </pc:spChg>
        <pc:spChg chg="del mod">
          <ac:chgData name="Arthur, Erin" userId="b21b6c95-8865-4eb2-823c-848540aae910" providerId="ADAL" clId="{E8FD75F6-C9AD-42BA-B400-A6995FC59BCE}" dt="2022-06-06T15:37:02.738" v="225" actId="478"/>
          <ac:spMkLst>
            <pc:docMk/>
            <pc:sldMk cId="2078522148" sldId="280"/>
            <ac:spMk id="3" creationId="{79F8B725-48C1-3E3E-80D7-07694DE604CD}"/>
          </ac:spMkLst>
        </pc:spChg>
        <pc:spChg chg="del">
          <ac:chgData name="Arthur, Erin" userId="b21b6c95-8865-4eb2-823c-848540aae910" providerId="ADAL" clId="{E8FD75F6-C9AD-42BA-B400-A6995FC59BCE}" dt="2022-06-07T19:16:14.659" v="1549"/>
          <ac:spMkLst>
            <pc:docMk/>
            <pc:sldMk cId="2078522148" sldId="280"/>
            <ac:spMk id="5" creationId="{1522A909-3090-DE67-AE10-D776DC205FED}"/>
          </ac:spMkLst>
        </pc:spChg>
        <pc:spChg chg="mod">
          <ac:chgData name="Arthur, Erin" userId="b21b6c95-8865-4eb2-823c-848540aae910" providerId="ADAL" clId="{E8FD75F6-C9AD-42BA-B400-A6995FC59BCE}" dt="2022-06-13T19:50:43.949" v="2138" actId="20577"/>
          <ac:spMkLst>
            <pc:docMk/>
            <pc:sldMk cId="2078522148" sldId="280"/>
            <ac:spMk id="6" creationId="{61A88422-8328-DF3E-ED33-FA5E09B02808}"/>
          </ac:spMkLst>
        </pc:spChg>
        <pc:spChg chg="mod">
          <ac:chgData name="Arthur, Erin" userId="b21b6c95-8865-4eb2-823c-848540aae910" providerId="ADAL" clId="{E8FD75F6-C9AD-42BA-B400-A6995FC59BCE}" dt="2022-06-13T19:50:53.475" v="2169" actId="20577"/>
          <ac:spMkLst>
            <pc:docMk/>
            <pc:sldMk cId="2078522148" sldId="280"/>
            <ac:spMk id="7" creationId="{133F11FC-2CB3-B9E5-3CC8-269C03989877}"/>
          </ac:spMkLst>
        </pc:spChg>
        <pc:spChg chg="add mod">
          <ac:chgData name="Arthur, Erin" userId="b21b6c95-8865-4eb2-823c-848540aae910" providerId="ADAL" clId="{E8FD75F6-C9AD-42BA-B400-A6995FC59BCE}" dt="2022-07-07T20:02:54.145" v="9572" actId="20577"/>
          <ac:spMkLst>
            <pc:docMk/>
            <pc:sldMk cId="2078522148" sldId="280"/>
            <ac:spMk id="10" creationId="{FDDFFE7E-5AFF-77E3-2AE8-307E9E15808C}"/>
          </ac:spMkLst>
        </pc:spChg>
        <pc:spChg chg="add mod ord">
          <ac:chgData name="Arthur, Erin" userId="b21b6c95-8865-4eb2-823c-848540aae910" providerId="ADAL" clId="{E8FD75F6-C9AD-42BA-B400-A6995FC59BCE}" dt="2022-07-07T20:01:03.520" v="9321" actId="1076"/>
          <ac:spMkLst>
            <pc:docMk/>
            <pc:sldMk cId="2078522148" sldId="280"/>
            <ac:spMk id="12" creationId="{16656F7A-823A-8921-6090-4CD93FC66AFF}"/>
          </ac:spMkLst>
        </pc:spChg>
        <pc:picChg chg="mod modCrop">
          <ac:chgData name="Arthur, Erin" userId="b21b6c95-8865-4eb2-823c-848540aae910" providerId="ADAL" clId="{E8FD75F6-C9AD-42BA-B400-A6995FC59BCE}" dt="2022-06-07T19:23:18.329" v="1591" actId="732"/>
          <ac:picMkLst>
            <pc:docMk/>
            <pc:sldMk cId="2078522148" sldId="280"/>
            <ac:picMk id="9" creationId="{A9CBF556-9BBD-4B21-8C0D-3562CAC40CE4}"/>
          </ac:picMkLst>
        </pc:picChg>
        <pc:picChg chg="add mod">
          <ac:chgData name="Arthur, Erin" userId="b21b6c95-8865-4eb2-823c-848540aae910" providerId="ADAL" clId="{E8FD75F6-C9AD-42BA-B400-A6995FC59BCE}" dt="2022-06-07T19:16:14.659" v="1549"/>
          <ac:picMkLst>
            <pc:docMk/>
            <pc:sldMk cId="2078522148" sldId="280"/>
            <ac:picMk id="11" creationId="{7E5F8074-D3E6-895A-84F9-AC7A4A788473}"/>
          </ac:picMkLst>
        </pc:picChg>
      </pc:sldChg>
      <pc:sldChg chg="new del">
        <pc:chgData name="Arthur, Erin" userId="b21b6c95-8865-4eb2-823c-848540aae910" providerId="ADAL" clId="{E8FD75F6-C9AD-42BA-B400-A6995FC59BCE}" dt="2022-06-06T15:50:03.568" v="885" actId="47"/>
        <pc:sldMkLst>
          <pc:docMk/>
          <pc:sldMk cId="1092408970" sldId="281"/>
        </pc:sldMkLst>
      </pc:sldChg>
      <pc:sldChg chg="addSp delSp modSp new mod ord modClrScheme chgLayout">
        <pc:chgData name="Arthur, Erin" userId="b21b6c95-8865-4eb2-823c-848540aae910" providerId="ADAL" clId="{E8FD75F6-C9AD-42BA-B400-A6995FC59BCE}" dt="2022-06-13T19:49:31.778" v="2070" actId="20577"/>
        <pc:sldMkLst>
          <pc:docMk/>
          <pc:sldMk cId="2500550881" sldId="281"/>
        </pc:sldMkLst>
        <pc:spChg chg="mod ord">
          <ac:chgData name="Arthur, Erin" userId="b21b6c95-8865-4eb2-823c-848540aae910" providerId="ADAL" clId="{E8FD75F6-C9AD-42BA-B400-A6995FC59BCE}" dt="2022-06-13T19:49:31.778" v="2070" actId="20577"/>
          <ac:spMkLst>
            <pc:docMk/>
            <pc:sldMk cId="2500550881" sldId="281"/>
            <ac:spMk id="2" creationId="{E4DBBE9C-16DD-0F87-1AA2-1A2C7B023B10}"/>
          </ac:spMkLst>
        </pc:spChg>
        <pc:spChg chg="del">
          <ac:chgData name="Arthur, Erin" userId="b21b6c95-8865-4eb2-823c-848540aae910" providerId="ADAL" clId="{E8FD75F6-C9AD-42BA-B400-A6995FC59BCE}" dt="2022-06-06T15:51:09.645" v="896" actId="931"/>
          <ac:spMkLst>
            <pc:docMk/>
            <pc:sldMk cId="2500550881" sldId="281"/>
            <ac:spMk id="3" creationId="{7A19E8C3-E798-1E41-27E1-4C4D2067DE84}"/>
          </ac:spMkLst>
        </pc:spChg>
        <pc:spChg chg="mod">
          <ac:chgData name="Arthur, Erin" userId="b21b6c95-8865-4eb2-823c-848540aae910" providerId="ADAL" clId="{E8FD75F6-C9AD-42BA-B400-A6995FC59BCE}" dt="2022-06-13T19:49:09.912" v="2036" actId="20577"/>
          <ac:spMkLst>
            <pc:docMk/>
            <pc:sldMk cId="2500550881" sldId="281"/>
            <ac:spMk id="4" creationId="{FC5EFF82-0EA8-03F3-40A6-1A220A010425}"/>
          </ac:spMkLst>
        </pc:spChg>
        <pc:spChg chg="mod">
          <ac:chgData name="Arthur, Erin" userId="b21b6c95-8865-4eb2-823c-848540aae910" providerId="ADAL" clId="{E8FD75F6-C9AD-42BA-B400-A6995FC59BCE}" dt="2022-06-13T19:49:22.217" v="2057" actId="20577"/>
          <ac:spMkLst>
            <pc:docMk/>
            <pc:sldMk cId="2500550881" sldId="281"/>
            <ac:spMk id="5" creationId="{E70041C8-D5F4-D8B7-3BAC-4F58360795D4}"/>
          </ac:spMkLst>
        </pc:spChg>
        <pc:spChg chg="mod">
          <ac:chgData name="Arthur, Erin" userId="b21b6c95-8865-4eb2-823c-848540aae910" providerId="ADAL" clId="{E8FD75F6-C9AD-42BA-B400-A6995FC59BCE}" dt="2022-06-06T15:51:34.841" v="905" actId="26606"/>
          <ac:spMkLst>
            <pc:docMk/>
            <pc:sldMk cId="2500550881" sldId="281"/>
            <ac:spMk id="6" creationId="{F60CE788-FF3E-F3FD-7084-0AF573A35947}"/>
          </ac:spMkLst>
        </pc:spChg>
        <pc:spChg chg="add del mod">
          <ac:chgData name="Arthur, Erin" userId="b21b6c95-8865-4eb2-823c-848540aae910" providerId="ADAL" clId="{E8FD75F6-C9AD-42BA-B400-A6995FC59BCE}" dt="2022-06-06T15:51:21.624" v="900" actId="26606"/>
          <ac:spMkLst>
            <pc:docMk/>
            <pc:sldMk cId="2500550881" sldId="281"/>
            <ac:spMk id="13" creationId="{9B204FC8-5D56-41CD-C132-E03E6CBB3535}"/>
          </ac:spMkLst>
        </pc:spChg>
        <pc:picChg chg="add mod ord modCrop">
          <ac:chgData name="Arthur, Erin" userId="b21b6c95-8865-4eb2-823c-848540aae910" providerId="ADAL" clId="{E8FD75F6-C9AD-42BA-B400-A6995FC59BCE}" dt="2022-06-07T20:09:49.032" v="1593" actId="1076"/>
          <ac:picMkLst>
            <pc:docMk/>
            <pc:sldMk cId="2500550881" sldId="281"/>
            <ac:picMk id="8" creationId="{B12F2464-8CEA-5CE2-13FA-938A486DDE08}"/>
          </ac:picMkLst>
        </pc:picChg>
      </pc:sldChg>
      <pc:sldChg chg="new del">
        <pc:chgData name="Arthur, Erin" userId="b21b6c95-8865-4eb2-823c-848540aae910" providerId="ADAL" clId="{E8FD75F6-C9AD-42BA-B400-A6995FC59BCE}" dt="2022-06-07T14:18:34.094" v="1234" actId="47"/>
        <pc:sldMkLst>
          <pc:docMk/>
          <pc:sldMk cId="1562406521" sldId="282"/>
        </pc:sldMkLst>
      </pc:sldChg>
      <pc:sldChg chg="new del">
        <pc:chgData name="Arthur, Erin" userId="b21b6c95-8865-4eb2-823c-848540aae910" providerId="ADAL" clId="{E8FD75F6-C9AD-42BA-B400-A6995FC59BCE}" dt="2022-06-07T14:18:39.285" v="1236" actId="47"/>
        <pc:sldMkLst>
          <pc:docMk/>
          <pc:sldMk cId="1723593205" sldId="282"/>
        </pc:sldMkLst>
      </pc:sldChg>
      <pc:sldChg chg="new del">
        <pc:chgData name="Arthur, Erin" userId="b21b6c95-8865-4eb2-823c-848540aae910" providerId="ADAL" clId="{E8FD75F6-C9AD-42BA-B400-A6995FC59BCE}" dt="2022-06-06T16:04:44.676" v="1232" actId="680"/>
        <pc:sldMkLst>
          <pc:docMk/>
          <pc:sldMk cId="1938414124" sldId="282"/>
        </pc:sldMkLst>
      </pc:sldChg>
      <pc:sldChg chg="addSp delSp modSp new mod modNotesTx">
        <pc:chgData name="Arthur, Erin" userId="b21b6c95-8865-4eb2-823c-848540aae910" providerId="ADAL" clId="{E8FD75F6-C9AD-42BA-B400-A6995FC59BCE}" dt="2022-07-07T21:46:13.359" v="14185" actId="1076"/>
        <pc:sldMkLst>
          <pc:docMk/>
          <pc:sldMk cId="2888876081" sldId="282"/>
        </pc:sldMkLst>
        <pc:spChg chg="mod">
          <ac:chgData name="Arthur, Erin" userId="b21b6c95-8865-4eb2-823c-848540aae910" providerId="ADAL" clId="{E8FD75F6-C9AD-42BA-B400-A6995FC59BCE}" dt="2022-06-07T14:19:01.503" v="1264" actId="20577"/>
          <ac:spMkLst>
            <pc:docMk/>
            <pc:sldMk cId="2888876081" sldId="282"/>
            <ac:spMk id="2" creationId="{6078F7BE-292D-36E6-B521-73F9D4473629}"/>
          </ac:spMkLst>
        </pc:spChg>
        <pc:spChg chg="mod">
          <ac:chgData name="Arthur, Erin" userId="b21b6c95-8865-4eb2-823c-848540aae910" providerId="ADAL" clId="{E8FD75F6-C9AD-42BA-B400-A6995FC59BCE}" dt="2022-06-13T20:10:50.818" v="2228" actId="20577"/>
          <ac:spMkLst>
            <pc:docMk/>
            <pc:sldMk cId="2888876081" sldId="282"/>
            <ac:spMk id="3" creationId="{67C335AA-0167-423F-678D-B29B7462C6CB}"/>
          </ac:spMkLst>
        </pc:spChg>
        <pc:spChg chg="del">
          <ac:chgData name="Arthur, Erin" userId="b21b6c95-8865-4eb2-823c-848540aae910" providerId="ADAL" clId="{E8FD75F6-C9AD-42BA-B400-A6995FC59BCE}" dt="2022-06-07T19:02:33.514" v="1460"/>
          <ac:spMkLst>
            <pc:docMk/>
            <pc:sldMk cId="2888876081" sldId="282"/>
            <ac:spMk id="4" creationId="{FAD60570-76F0-0C26-8D7D-758BC3027316}"/>
          </ac:spMkLst>
        </pc:spChg>
        <pc:spChg chg="del">
          <ac:chgData name="Arthur, Erin" userId="b21b6c95-8865-4eb2-823c-848540aae910" providerId="ADAL" clId="{E8FD75F6-C9AD-42BA-B400-A6995FC59BCE}" dt="2022-06-07T19:04:15.727" v="1469"/>
          <ac:spMkLst>
            <pc:docMk/>
            <pc:sldMk cId="2888876081" sldId="282"/>
            <ac:spMk id="5" creationId="{011EB273-0CFD-B1F4-F09B-2010C221FD19}"/>
          </ac:spMkLst>
        </pc:spChg>
        <pc:spChg chg="add mod">
          <ac:chgData name="Arthur, Erin" userId="b21b6c95-8865-4eb2-823c-848540aae910" providerId="ADAL" clId="{E8FD75F6-C9AD-42BA-B400-A6995FC59BCE}" dt="2022-07-07T21:42:18.706" v="14141" actId="1076"/>
          <ac:spMkLst>
            <pc:docMk/>
            <pc:sldMk cId="2888876081" sldId="282"/>
            <ac:spMk id="5" creationId="{1E3C3E14-F5B5-12E3-1101-6AFB1DC4E117}"/>
          </ac:spMkLst>
        </pc:spChg>
        <pc:spChg chg="add del mod">
          <ac:chgData name="Arthur, Erin" userId="b21b6c95-8865-4eb2-823c-848540aae910" providerId="ADAL" clId="{E8FD75F6-C9AD-42BA-B400-A6995FC59BCE}" dt="2022-06-13T20:32:12.177" v="2772" actId="478"/>
          <ac:spMkLst>
            <pc:docMk/>
            <pc:sldMk cId="2888876081" sldId="282"/>
            <ac:spMk id="5" creationId="{6B2E919D-AFA4-B1AB-8873-E20C057CAC99}"/>
          </ac:spMkLst>
        </pc:spChg>
        <pc:spChg chg="del">
          <ac:chgData name="Arthur, Erin" userId="b21b6c95-8865-4eb2-823c-848540aae910" providerId="ADAL" clId="{E8FD75F6-C9AD-42BA-B400-A6995FC59BCE}" dt="2022-06-07T19:14:23.652" v="1545"/>
          <ac:spMkLst>
            <pc:docMk/>
            <pc:sldMk cId="2888876081" sldId="282"/>
            <ac:spMk id="6" creationId="{7267ED2F-57DE-E459-3DD6-122DFA0A5860}"/>
          </ac:spMkLst>
        </pc:spChg>
        <pc:spChg chg="add del mod">
          <ac:chgData name="Arthur, Erin" userId="b21b6c95-8865-4eb2-823c-848540aae910" providerId="ADAL" clId="{E8FD75F6-C9AD-42BA-B400-A6995FC59BCE}" dt="2022-07-07T21:44:52.658" v="14143"/>
          <ac:spMkLst>
            <pc:docMk/>
            <pc:sldMk cId="2888876081" sldId="282"/>
            <ac:spMk id="7" creationId="{2D5EB9F3-8A2B-3D3B-7EF8-4E21E9C968A4}"/>
          </ac:spMkLst>
        </pc:spChg>
        <pc:spChg chg="del">
          <ac:chgData name="Arthur, Erin" userId="b21b6c95-8865-4eb2-823c-848540aae910" providerId="ADAL" clId="{E8FD75F6-C9AD-42BA-B400-A6995FC59BCE}" dt="2022-06-07T19:16:07.156" v="1546" actId="478"/>
          <ac:spMkLst>
            <pc:docMk/>
            <pc:sldMk cId="2888876081" sldId="282"/>
            <ac:spMk id="7" creationId="{C8D50AFF-BB82-F028-8E90-2FEC1B427BEA}"/>
          </ac:spMkLst>
        </pc:spChg>
        <pc:spChg chg="mod">
          <ac:chgData name="Arthur, Erin" userId="b21b6c95-8865-4eb2-823c-848540aae910" providerId="ADAL" clId="{E8FD75F6-C9AD-42BA-B400-A6995FC59BCE}" dt="2022-06-07T19:16:37.929" v="1574" actId="20577"/>
          <ac:spMkLst>
            <pc:docMk/>
            <pc:sldMk cId="2888876081" sldId="282"/>
            <ac:spMk id="8" creationId="{2E0A5A8E-754B-F364-7BED-1C7B7716C63D}"/>
          </ac:spMkLst>
        </pc:spChg>
        <pc:spChg chg="mod">
          <ac:chgData name="Arthur, Erin" userId="b21b6c95-8865-4eb2-823c-848540aae910" providerId="ADAL" clId="{E8FD75F6-C9AD-42BA-B400-A6995FC59BCE}" dt="2022-06-07T19:16:34.666" v="1570" actId="20577"/>
          <ac:spMkLst>
            <pc:docMk/>
            <pc:sldMk cId="2888876081" sldId="282"/>
            <ac:spMk id="9" creationId="{570E97AC-2A4E-4417-D433-CD3BEB82E331}"/>
          </ac:spMkLst>
        </pc:spChg>
        <pc:spChg chg="add del mod">
          <ac:chgData name="Arthur, Erin" userId="b21b6c95-8865-4eb2-823c-848540aae910" providerId="ADAL" clId="{E8FD75F6-C9AD-42BA-B400-A6995FC59BCE}" dt="2022-06-07T18:53:26.435" v="1385" actId="478"/>
          <ac:spMkLst>
            <pc:docMk/>
            <pc:sldMk cId="2888876081" sldId="282"/>
            <ac:spMk id="12" creationId="{047ACA76-7C30-9A7A-BD2F-8835AE662D32}"/>
          </ac:spMkLst>
        </pc:spChg>
        <pc:spChg chg="add del mod">
          <ac:chgData name="Arthur, Erin" userId="b21b6c95-8865-4eb2-823c-848540aae910" providerId="ADAL" clId="{E8FD75F6-C9AD-42BA-B400-A6995FC59BCE}" dt="2022-07-07T21:45:01.548" v="14147"/>
          <ac:spMkLst>
            <pc:docMk/>
            <pc:sldMk cId="2888876081" sldId="282"/>
            <ac:spMk id="12" creationId="{D2594A25-7562-B073-6A05-376F69AF58CB}"/>
          </ac:spMkLst>
        </pc:spChg>
        <pc:spChg chg="add mod">
          <ac:chgData name="Arthur, Erin" userId="b21b6c95-8865-4eb2-823c-848540aae910" providerId="ADAL" clId="{E8FD75F6-C9AD-42BA-B400-A6995FC59BCE}" dt="2022-06-07T18:55:03.832" v="1443" actId="207"/>
          <ac:spMkLst>
            <pc:docMk/>
            <pc:sldMk cId="2888876081" sldId="282"/>
            <ac:spMk id="13" creationId="{EA42EA9A-E188-6B00-479A-F3F44303D3AA}"/>
          </ac:spMkLst>
        </pc:spChg>
        <pc:spChg chg="add mod">
          <ac:chgData name="Arthur, Erin" userId="b21b6c95-8865-4eb2-823c-848540aae910" providerId="ADAL" clId="{E8FD75F6-C9AD-42BA-B400-A6995FC59BCE}" dt="2022-07-07T21:45:55.976" v="14181" actId="1076"/>
          <ac:spMkLst>
            <pc:docMk/>
            <pc:sldMk cId="2888876081" sldId="282"/>
            <ac:spMk id="14" creationId="{2C15B6A7-D593-F1B7-4E83-A929772949C4}"/>
          </ac:spMkLst>
        </pc:spChg>
        <pc:spChg chg="add del mod">
          <ac:chgData name="Arthur, Erin" userId="b21b6c95-8865-4eb2-823c-848540aae910" providerId="ADAL" clId="{E8FD75F6-C9AD-42BA-B400-A6995FC59BCE}" dt="2022-07-07T21:46:13.359" v="14185" actId="1076"/>
          <ac:spMkLst>
            <pc:docMk/>
            <pc:sldMk cId="2888876081" sldId="282"/>
            <ac:spMk id="15" creationId="{4CEC8F5D-94E9-8D1C-297F-D2F6F78008E5}"/>
          </ac:spMkLst>
        </pc:spChg>
        <pc:spChg chg="add del mod">
          <ac:chgData name="Arthur, Erin" userId="b21b6c95-8865-4eb2-823c-848540aae910" providerId="ADAL" clId="{E8FD75F6-C9AD-42BA-B400-A6995FC59BCE}" dt="2022-06-07T19:16:19.057" v="1550" actId="478"/>
          <ac:spMkLst>
            <pc:docMk/>
            <pc:sldMk cId="2888876081" sldId="282"/>
            <ac:spMk id="19" creationId="{F3F20A25-0A22-E665-F352-835828988EE2}"/>
          </ac:spMkLst>
        </pc:spChg>
        <pc:picChg chg="add mod">
          <ac:chgData name="Arthur, Erin" userId="b21b6c95-8865-4eb2-823c-848540aae910" providerId="ADAL" clId="{E8FD75F6-C9AD-42BA-B400-A6995FC59BCE}" dt="2022-07-07T21:46:07.692" v="14184" actId="14100"/>
          <ac:picMkLst>
            <pc:docMk/>
            <pc:sldMk cId="2888876081" sldId="282"/>
            <ac:picMk id="4" creationId="{3AB7823F-99D7-3856-A3CB-AFEB84C636F6}"/>
          </ac:picMkLst>
        </pc:picChg>
        <pc:picChg chg="add mod">
          <ac:chgData name="Arthur, Erin" userId="b21b6c95-8865-4eb2-823c-848540aae910" providerId="ADAL" clId="{E8FD75F6-C9AD-42BA-B400-A6995FC59BCE}" dt="2022-07-07T21:46:01.299" v="14182" actId="14100"/>
          <ac:picMkLst>
            <pc:docMk/>
            <pc:sldMk cId="2888876081" sldId="282"/>
            <ac:picMk id="11" creationId="{EB48AB11-1810-7E1E-A410-0295C3EF6762}"/>
          </ac:picMkLst>
        </pc:picChg>
        <pc:picChg chg="add del mod modCrop">
          <ac:chgData name="Arthur, Erin" userId="b21b6c95-8865-4eb2-823c-848540aae910" providerId="ADAL" clId="{E8FD75F6-C9AD-42BA-B400-A6995FC59BCE}" dt="2022-07-07T21:44:45.510" v="14142" actId="478"/>
          <ac:picMkLst>
            <pc:docMk/>
            <pc:sldMk cId="2888876081" sldId="282"/>
            <ac:picMk id="16" creationId="{1BF0810E-EBC1-3546-E697-1CB90C29C1EF}"/>
          </ac:picMkLst>
        </pc:picChg>
        <pc:picChg chg="add del mod">
          <ac:chgData name="Arthur, Erin" userId="b21b6c95-8865-4eb2-823c-848540aae910" providerId="ADAL" clId="{E8FD75F6-C9AD-42BA-B400-A6995FC59BCE}" dt="2022-06-07T19:16:10.684" v="1548" actId="21"/>
          <ac:picMkLst>
            <pc:docMk/>
            <pc:sldMk cId="2888876081" sldId="282"/>
            <ac:picMk id="17" creationId="{A59B28F0-FE97-1AE1-9F1D-3F7198C1765B}"/>
          </ac:picMkLst>
        </pc:picChg>
        <pc:picChg chg="add mod">
          <ac:chgData name="Arthur, Erin" userId="b21b6c95-8865-4eb2-823c-848540aae910" providerId="ADAL" clId="{E8FD75F6-C9AD-42BA-B400-A6995FC59BCE}" dt="2022-06-13T20:32:22.644" v="2776" actId="1076"/>
          <ac:picMkLst>
            <pc:docMk/>
            <pc:sldMk cId="2888876081" sldId="282"/>
            <ac:picMk id="1026" creationId="{4C1B3926-4131-3DC1-22A0-1F1B0B997729}"/>
          </ac:picMkLst>
        </pc:picChg>
      </pc:sldChg>
      <pc:sldChg chg="addSp delSp modSp new mod ord modClrScheme modAnim chgLayout modNotesTx">
        <pc:chgData name="Arthur, Erin" userId="b21b6c95-8865-4eb2-823c-848540aae910" providerId="ADAL" clId="{E8FD75F6-C9AD-42BA-B400-A6995FC59BCE}" dt="2022-07-07T21:38:24.004" v="14016" actId="207"/>
        <pc:sldMkLst>
          <pc:docMk/>
          <pc:sldMk cId="3163401091" sldId="283"/>
        </pc:sldMkLst>
        <pc:spChg chg="mod">
          <ac:chgData name="Arthur, Erin" userId="b21b6c95-8865-4eb2-823c-848540aae910" providerId="ADAL" clId="{E8FD75F6-C9AD-42BA-B400-A6995FC59BCE}" dt="2022-07-07T19:50:34.793" v="7788" actId="26606"/>
          <ac:spMkLst>
            <pc:docMk/>
            <pc:sldMk cId="3163401091" sldId="283"/>
            <ac:spMk id="2" creationId="{2DDD3866-F969-852A-953B-51D5CD2A6BAF}"/>
          </ac:spMkLst>
        </pc:spChg>
        <pc:spChg chg="mod">
          <ac:chgData name="Arthur, Erin" userId="b21b6c95-8865-4eb2-823c-848540aae910" providerId="ADAL" clId="{E8FD75F6-C9AD-42BA-B400-A6995FC59BCE}" dt="2022-07-07T19:54:00.813" v="8410" actId="20577"/>
          <ac:spMkLst>
            <pc:docMk/>
            <pc:sldMk cId="3163401091" sldId="283"/>
            <ac:spMk id="3" creationId="{0996D052-4976-2C7E-3374-F7347E4947DB}"/>
          </ac:spMkLst>
        </pc:spChg>
        <pc:spChg chg="mod">
          <ac:chgData name="Arthur, Erin" userId="b21b6c95-8865-4eb2-823c-848540aae910" providerId="ADAL" clId="{E8FD75F6-C9AD-42BA-B400-A6995FC59BCE}" dt="2022-07-07T19:50:34.793" v="7788" actId="26606"/>
          <ac:spMkLst>
            <pc:docMk/>
            <pc:sldMk cId="3163401091" sldId="283"/>
            <ac:spMk id="4" creationId="{72BBA799-026E-7499-D61C-D73612885684}"/>
          </ac:spMkLst>
        </pc:spChg>
        <pc:spChg chg="mod">
          <ac:chgData name="Arthur, Erin" userId="b21b6c95-8865-4eb2-823c-848540aae910" providerId="ADAL" clId="{E8FD75F6-C9AD-42BA-B400-A6995FC59BCE}" dt="2022-07-07T19:50:34.793" v="7788" actId="26606"/>
          <ac:spMkLst>
            <pc:docMk/>
            <pc:sldMk cId="3163401091" sldId="283"/>
            <ac:spMk id="5" creationId="{FF2B07FB-614E-299B-2207-C09189155EC7}"/>
          </ac:spMkLst>
        </pc:spChg>
        <pc:spChg chg="mod">
          <ac:chgData name="Arthur, Erin" userId="b21b6c95-8865-4eb2-823c-848540aae910" providerId="ADAL" clId="{E8FD75F6-C9AD-42BA-B400-A6995FC59BCE}" dt="2022-07-07T19:50:34.793" v="7788" actId="26606"/>
          <ac:spMkLst>
            <pc:docMk/>
            <pc:sldMk cId="3163401091" sldId="283"/>
            <ac:spMk id="6" creationId="{0DFC070C-52A9-3EA0-6180-3D0ABEF05238}"/>
          </ac:spMkLst>
        </pc:spChg>
        <pc:spChg chg="add mod">
          <ac:chgData name="Arthur, Erin" userId="b21b6c95-8865-4eb2-823c-848540aae910" providerId="ADAL" clId="{E8FD75F6-C9AD-42BA-B400-A6995FC59BCE}" dt="2022-07-07T21:38:24.004" v="14016" actId="207"/>
          <ac:spMkLst>
            <pc:docMk/>
            <pc:sldMk cId="3163401091" sldId="283"/>
            <ac:spMk id="10" creationId="{75D75221-EBE7-2C10-2F1A-51CF5D72EC6C}"/>
          </ac:spMkLst>
        </pc:spChg>
        <pc:spChg chg="add del mod">
          <ac:chgData name="Arthur, Erin" userId="b21b6c95-8865-4eb2-823c-848540aae910" providerId="ADAL" clId="{E8FD75F6-C9AD-42BA-B400-A6995FC59BCE}" dt="2022-07-07T19:50:39.201" v="7789" actId="478"/>
          <ac:spMkLst>
            <pc:docMk/>
            <pc:sldMk cId="3163401091" sldId="283"/>
            <ac:spMk id="12" creationId="{09AAC30E-AC47-C78F-13EB-8F0E88D3C9C8}"/>
          </ac:spMkLst>
        </pc:spChg>
        <pc:spChg chg="add del mod">
          <ac:chgData name="Arthur, Erin" userId="b21b6c95-8865-4eb2-823c-848540aae910" providerId="ADAL" clId="{E8FD75F6-C9AD-42BA-B400-A6995FC59BCE}" dt="2022-07-07T19:50:40.827" v="7790" actId="478"/>
          <ac:spMkLst>
            <pc:docMk/>
            <pc:sldMk cId="3163401091" sldId="283"/>
            <ac:spMk id="14" creationId="{1C96DA64-CC13-A2B6-6E24-B15ED0A9D796}"/>
          </ac:spMkLst>
        </pc:spChg>
        <pc:picChg chg="add mod ord">
          <ac:chgData name="Arthur, Erin" userId="b21b6c95-8865-4eb2-823c-848540aae910" providerId="ADAL" clId="{E8FD75F6-C9AD-42BA-B400-A6995FC59BCE}" dt="2022-07-07T19:50:51.029" v="7792" actId="1076"/>
          <ac:picMkLst>
            <pc:docMk/>
            <pc:sldMk cId="3163401091" sldId="283"/>
            <ac:picMk id="7" creationId="{D4133D0C-9666-BD11-B5D5-2C78095501CC}"/>
          </ac:picMkLst>
        </pc:picChg>
      </pc:sldChg>
      <pc:sldChg chg="new del">
        <pc:chgData name="Arthur, Erin" userId="b21b6c95-8865-4eb2-823c-848540aae910" providerId="ADAL" clId="{E8FD75F6-C9AD-42BA-B400-A6995FC59BCE}" dt="2022-06-13T20:33:40.272" v="2824" actId="47"/>
        <pc:sldMkLst>
          <pc:docMk/>
          <pc:sldMk cId="135633676" sldId="284"/>
        </pc:sldMkLst>
      </pc:sldChg>
      <pc:sldChg chg="addSp delSp modSp new mod modClrScheme chgLayout">
        <pc:chgData name="Arthur, Erin" userId="b21b6c95-8865-4eb2-823c-848540aae910" providerId="ADAL" clId="{E8FD75F6-C9AD-42BA-B400-A6995FC59BCE}" dt="2022-07-07T21:26:36.247" v="13834" actId="20577"/>
        <pc:sldMkLst>
          <pc:docMk/>
          <pc:sldMk cId="585917612" sldId="284"/>
        </pc:sldMkLst>
        <pc:spChg chg="mod ord">
          <ac:chgData name="Arthur, Erin" userId="b21b6c95-8865-4eb2-823c-848540aae910" providerId="ADAL" clId="{E8FD75F6-C9AD-42BA-B400-A6995FC59BCE}" dt="2022-07-07T21:24:35.579" v="13653" actId="403"/>
          <ac:spMkLst>
            <pc:docMk/>
            <pc:sldMk cId="585917612" sldId="284"/>
            <ac:spMk id="2" creationId="{90EF23A3-711D-4156-9BDC-2E189AC05269}"/>
          </ac:spMkLst>
        </pc:spChg>
        <pc:spChg chg="del">
          <ac:chgData name="Arthur, Erin" userId="b21b6c95-8865-4eb2-823c-848540aae910" providerId="ADAL" clId="{E8FD75F6-C9AD-42BA-B400-A6995FC59BCE}" dt="2022-06-13T20:39:40.696" v="2849" actId="931"/>
          <ac:spMkLst>
            <pc:docMk/>
            <pc:sldMk cId="585917612" sldId="284"/>
            <ac:spMk id="3" creationId="{F400D41D-98AE-D2CF-405B-1D1D6D99EDC2}"/>
          </ac:spMkLst>
        </pc:spChg>
        <pc:spChg chg="add del mod">
          <ac:chgData name="Arthur, Erin" userId="b21b6c95-8865-4eb2-823c-848540aae910" providerId="ADAL" clId="{E8FD75F6-C9AD-42BA-B400-A6995FC59BCE}" dt="2022-07-07T21:23:59.488" v="13639" actId="931"/>
          <ac:spMkLst>
            <pc:docMk/>
            <pc:sldMk cId="585917612" sldId="284"/>
            <ac:spMk id="4" creationId="{8C0D36B6-3BE7-2803-369E-42813988A24B}"/>
          </ac:spMkLst>
        </pc:spChg>
        <pc:spChg chg="mod">
          <ac:chgData name="Arthur, Erin" userId="b21b6c95-8865-4eb2-823c-848540aae910" providerId="ADAL" clId="{E8FD75F6-C9AD-42BA-B400-A6995FC59BCE}" dt="2022-06-13T20:39:56.769" v="2852" actId="26606"/>
          <ac:spMkLst>
            <pc:docMk/>
            <pc:sldMk cId="585917612" sldId="284"/>
            <ac:spMk id="4" creationId="{E150BF10-7A85-0069-6F41-27046F312A01}"/>
          </ac:spMkLst>
        </pc:spChg>
        <pc:spChg chg="mod ord">
          <ac:chgData name="Arthur, Erin" userId="b21b6c95-8865-4eb2-823c-848540aae910" providerId="ADAL" clId="{E8FD75F6-C9AD-42BA-B400-A6995FC59BCE}" dt="2022-07-07T21:24:08.150" v="13644" actId="26606"/>
          <ac:spMkLst>
            <pc:docMk/>
            <pc:sldMk cId="585917612" sldId="284"/>
            <ac:spMk id="5" creationId="{50D638B9-AF99-5283-47E7-56F89922F7E2}"/>
          </ac:spMkLst>
        </pc:spChg>
        <pc:spChg chg="mod ord">
          <ac:chgData name="Arthur, Erin" userId="b21b6c95-8865-4eb2-823c-848540aae910" providerId="ADAL" clId="{E8FD75F6-C9AD-42BA-B400-A6995FC59BCE}" dt="2022-07-07T21:24:08.150" v="13644" actId="26606"/>
          <ac:spMkLst>
            <pc:docMk/>
            <pc:sldMk cId="585917612" sldId="284"/>
            <ac:spMk id="6" creationId="{63597692-9FFA-E7A2-FEAB-FB3AF6210A5E}"/>
          </ac:spMkLst>
        </pc:spChg>
        <pc:spChg chg="add mod">
          <ac:chgData name="Arthur, Erin" userId="b21b6c95-8865-4eb2-823c-848540aae910" providerId="ADAL" clId="{E8FD75F6-C9AD-42BA-B400-A6995FC59BCE}" dt="2022-07-07T21:25:35.717" v="13830" actId="20577"/>
          <ac:spMkLst>
            <pc:docMk/>
            <pc:sldMk cId="585917612" sldId="284"/>
            <ac:spMk id="13" creationId="{D6684B1F-A3BD-1C30-125F-1EFCDF9B6F94}"/>
          </ac:spMkLst>
        </pc:spChg>
        <pc:spChg chg="add mod">
          <ac:chgData name="Arthur, Erin" userId="b21b6c95-8865-4eb2-823c-848540aae910" providerId="ADAL" clId="{E8FD75F6-C9AD-42BA-B400-A6995FC59BCE}" dt="2022-07-07T21:26:36.247" v="13834" actId="20577"/>
          <ac:spMkLst>
            <pc:docMk/>
            <pc:sldMk cId="585917612" sldId="284"/>
            <ac:spMk id="30" creationId="{B714C453-4F33-F3B7-A0B9-08A155601B46}"/>
          </ac:spMkLst>
        </pc:spChg>
        <pc:picChg chg="add mod ord">
          <ac:chgData name="Arthur, Erin" userId="b21b6c95-8865-4eb2-823c-848540aae910" providerId="ADAL" clId="{E8FD75F6-C9AD-42BA-B400-A6995FC59BCE}" dt="2022-06-13T20:39:56.769" v="2852" actId="26606"/>
          <ac:picMkLst>
            <pc:docMk/>
            <pc:sldMk cId="585917612" sldId="284"/>
            <ac:picMk id="8" creationId="{D091CC62-CCD7-504A-73D0-F58B53E7D160}"/>
          </ac:picMkLst>
        </pc:picChg>
        <pc:picChg chg="add mod">
          <ac:chgData name="Arthur, Erin" userId="b21b6c95-8865-4eb2-823c-848540aae910" providerId="ADAL" clId="{E8FD75F6-C9AD-42BA-B400-A6995FC59BCE}" dt="2022-07-07T21:24:08.150" v="13644" actId="26606"/>
          <ac:picMkLst>
            <pc:docMk/>
            <pc:sldMk cId="585917612" sldId="284"/>
            <ac:picMk id="8" creationId="{DF97196A-33D7-E6EE-B008-D502127D9B94}"/>
          </ac:picMkLst>
        </pc:picChg>
        <pc:picChg chg="add mod">
          <ac:chgData name="Arthur, Erin" userId="b21b6c95-8865-4eb2-823c-848540aae910" providerId="ADAL" clId="{E8FD75F6-C9AD-42BA-B400-A6995FC59BCE}" dt="2022-07-07T21:24:08.150" v="13644" actId="26606"/>
          <ac:picMkLst>
            <pc:docMk/>
            <pc:sldMk cId="585917612" sldId="284"/>
            <ac:picMk id="10" creationId="{7B6CA085-5DA4-DC96-6907-6FCF5E00D015}"/>
          </ac:picMkLst>
        </pc:picChg>
        <pc:picChg chg="del">
          <ac:chgData name="Arthur, Erin" userId="b21b6c95-8865-4eb2-823c-848540aae910" providerId="ADAL" clId="{E8FD75F6-C9AD-42BA-B400-A6995FC59BCE}" dt="2022-07-07T21:23:52.236" v="13638" actId="478"/>
          <ac:picMkLst>
            <pc:docMk/>
            <pc:sldMk cId="585917612" sldId="284"/>
            <ac:picMk id="23" creationId="{D6C0F78D-40B9-4A93-A915-50C53C353F46}"/>
          </ac:picMkLst>
        </pc:picChg>
        <pc:picChg chg="mod ord">
          <ac:chgData name="Arthur, Erin" userId="b21b6c95-8865-4eb2-823c-848540aae910" providerId="ADAL" clId="{E8FD75F6-C9AD-42BA-B400-A6995FC59BCE}" dt="2022-07-07T21:24:08.150" v="13644" actId="26606"/>
          <ac:picMkLst>
            <pc:docMk/>
            <pc:sldMk cId="585917612" sldId="284"/>
            <ac:picMk id="25" creationId="{4B7B15CC-C710-4280-881E-DD04FF8E82F3}"/>
          </ac:picMkLst>
        </pc:picChg>
      </pc:sldChg>
      <pc:sldChg chg="modSp new mod ord modNotesTx">
        <pc:chgData name="Arthur, Erin" userId="b21b6c95-8865-4eb2-823c-848540aae910" providerId="ADAL" clId="{E8FD75F6-C9AD-42BA-B400-A6995FC59BCE}" dt="2022-07-07T21:01:32.762" v="13150" actId="20577"/>
        <pc:sldMkLst>
          <pc:docMk/>
          <pc:sldMk cId="3554387113" sldId="285"/>
        </pc:sldMkLst>
        <pc:spChg chg="mod">
          <ac:chgData name="Arthur, Erin" userId="b21b6c95-8865-4eb2-823c-848540aae910" providerId="ADAL" clId="{E8FD75F6-C9AD-42BA-B400-A6995FC59BCE}" dt="2022-06-13T20:52:50.816" v="2940" actId="20577"/>
          <ac:spMkLst>
            <pc:docMk/>
            <pc:sldMk cId="3554387113" sldId="285"/>
            <ac:spMk id="2" creationId="{B8CDB960-AA68-CD4F-86CA-BCA89046F10E}"/>
          </ac:spMkLst>
        </pc:spChg>
        <pc:spChg chg="mod">
          <ac:chgData name="Arthur, Erin" userId="b21b6c95-8865-4eb2-823c-848540aae910" providerId="ADAL" clId="{E8FD75F6-C9AD-42BA-B400-A6995FC59BCE}" dt="2022-07-07T20:53:17.696" v="12395" actId="27636"/>
          <ac:spMkLst>
            <pc:docMk/>
            <pc:sldMk cId="3554387113" sldId="285"/>
            <ac:spMk id="3" creationId="{CF23BCC6-21CE-FFEB-90F1-9F858D8646CF}"/>
          </ac:spMkLst>
        </pc:spChg>
        <pc:spChg chg="mod">
          <ac:chgData name="Arthur, Erin" userId="b21b6c95-8865-4eb2-823c-848540aae910" providerId="ADAL" clId="{E8FD75F6-C9AD-42BA-B400-A6995FC59BCE}" dt="2022-06-13T21:32:03.438" v="3067" actId="20577"/>
          <ac:spMkLst>
            <pc:docMk/>
            <pc:sldMk cId="3554387113" sldId="285"/>
            <ac:spMk id="4" creationId="{2BBF6127-E31B-4C6F-0E23-A955BC3D55B1}"/>
          </ac:spMkLst>
        </pc:spChg>
        <pc:spChg chg="mod">
          <ac:chgData name="Arthur, Erin" userId="b21b6c95-8865-4eb2-823c-848540aae910" providerId="ADAL" clId="{E8FD75F6-C9AD-42BA-B400-A6995FC59BCE}" dt="2022-06-13T21:32:00.886" v="3063" actId="20577"/>
          <ac:spMkLst>
            <pc:docMk/>
            <pc:sldMk cId="3554387113" sldId="285"/>
            <ac:spMk id="5" creationId="{328E4891-59A9-DCD5-5B61-7EEAC0E0D453}"/>
          </ac:spMkLst>
        </pc:spChg>
      </pc:sldChg>
      <pc:sldChg chg="addSp delSp modSp new mod modNotesTx">
        <pc:chgData name="Arthur, Erin" userId="b21b6c95-8865-4eb2-823c-848540aae910" providerId="ADAL" clId="{E8FD75F6-C9AD-42BA-B400-A6995FC59BCE}" dt="2022-07-07T21:47:22.863" v="14210" actId="20577"/>
        <pc:sldMkLst>
          <pc:docMk/>
          <pc:sldMk cId="2994209488" sldId="286"/>
        </pc:sldMkLst>
        <pc:spChg chg="mod">
          <ac:chgData name="Arthur, Erin" userId="b21b6c95-8865-4eb2-823c-848540aae910" providerId="ADAL" clId="{E8FD75F6-C9AD-42BA-B400-A6995FC59BCE}" dt="2022-06-13T20:54:21.736" v="2968" actId="20577"/>
          <ac:spMkLst>
            <pc:docMk/>
            <pc:sldMk cId="2994209488" sldId="286"/>
            <ac:spMk id="2" creationId="{A3DC116A-643A-F413-4A25-8E125F97B4C3}"/>
          </ac:spMkLst>
        </pc:spChg>
        <pc:spChg chg="mod">
          <ac:chgData name="Arthur, Erin" userId="b21b6c95-8865-4eb2-823c-848540aae910" providerId="ADAL" clId="{E8FD75F6-C9AD-42BA-B400-A6995FC59BCE}" dt="2022-07-07T21:47:22.863" v="14210" actId="20577"/>
          <ac:spMkLst>
            <pc:docMk/>
            <pc:sldMk cId="2994209488" sldId="286"/>
            <ac:spMk id="3" creationId="{3405952F-C47F-759D-1FFC-26F5B1DBEB09}"/>
          </ac:spMkLst>
        </pc:spChg>
        <pc:spChg chg="add del mod">
          <ac:chgData name="Arthur, Erin" userId="b21b6c95-8865-4eb2-823c-848540aae910" providerId="ADAL" clId="{E8FD75F6-C9AD-42BA-B400-A6995FC59BCE}" dt="2022-07-07T20:25:19.570" v="11338" actId="478"/>
          <ac:spMkLst>
            <pc:docMk/>
            <pc:sldMk cId="2994209488" sldId="286"/>
            <ac:spMk id="11" creationId="{CEAC0540-0DE5-FB16-A547-BB6890032C03}"/>
          </ac:spMkLst>
        </pc:spChg>
        <pc:spChg chg="add mod">
          <ac:chgData name="Arthur, Erin" userId="b21b6c95-8865-4eb2-823c-848540aae910" providerId="ADAL" clId="{E8FD75F6-C9AD-42BA-B400-A6995FC59BCE}" dt="2022-07-07T21:40:24.197" v="14116" actId="1076"/>
          <ac:spMkLst>
            <pc:docMk/>
            <pc:sldMk cId="2994209488" sldId="286"/>
            <ac:spMk id="12" creationId="{3BDDF626-D063-5390-840B-65B860858F35}"/>
          </ac:spMkLst>
        </pc:spChg>
        <pc:picChg chg="add mod">
          <ac:chgData name="Arthur, Erin" userId="b21b6c95-8865-4eb2-823c-848540aae910" providerId="ADAL" clId="{E8FD75F6-C9AD-42BA-B400-A6995FC59BCE}" dt="2022-07-07T21:40:15.559" v="14115" actId="1076"/>
          <ac:picMkLst>
            <pc:docMk/>
            <pc:sldMk cId="2994209488" sldId="286"/>
            <ac:picMk id="7" creationId="{19769401-738F-D054-8E76-6FA6813CDF39}"/>
          </ac:picMkLst>
        </pc:picChg>
      </pc:sldChg>
      <pc:sldChg chg="modSp new del mod ord modNotesTx">
        <pc:chgData name="Arthur, Erin" userId="b21b6c95-8865-4eb2-823c-848540aae910" providerId="ADAL" clId="{E8FD75F6-C9AD-42BA-B400-A6995FC59BCE}" dt="2022-07-07T21:06:33.702" v="13401" actId="2696"/>
        <pc:sldMkLst>
          <pc:docMk/>
          <pc:sldMk cId="1718727156" sldId="287"/>
        </pc:sldMkLst>
        <pc:spChg chg="mod">
          <ac:chgData name="Arthur, Erin" userId="b21b6c95-8865-4eb2-823c-848540aae910" providerId="ADAL" clId="{E8FD75F6-C9AD-42BA-B400-A6995FC59BCE}" dt="2022-07-07T21:06:27.196" v="13400" actId="20577"/>
          <ac:spMkLst>
            <pc:docMk/>
            <pc:sldMk cId="1718727156" sldId="287"/>
            <ac:spMk id="2" creationId="{41AB990C-8484-8A6D-F706-131C19A5AD59}"/>
          </ac:spMkLst>
        </pc:spChg>
      </pc:sldChg>
      <pc:sldChg chg="modSp new del mod ord">
        <pc:chgData name="Arthur, Erin" userId="b21b6c95-8865-4eb2-823c-848540aae910" providerId="ADAL" clId="{E8FD75F6-C9AD-42BA-B400-A6995FC59BCE}" dt="2022-07-07T21:53:55.931" v="14398" actId="47"/>
        <pc:sldMkLst>
          <pc:docMk/>
          <pc:sldMk cId="2953745696" sldId="288"/>
        </pc:sldMkLst>
        <pc:spChg chg="mod">
          <ac:chgData name="Arthur, Erin" userId="b21b6c95-8865-4eb2-823c-848540aae910" providerId="ADAL" clId="{E8FD75F6-C9AD-42BA-B400-A6995FC59BCE}" dt="2022-07-06T21:27:51.420" v="6514" actId="20577"/>
          <ac:spMkLst>
            <pc:docMk/>
            <pc:sldMk cId="2953745696" sldId="288"/>
            <ac:spMk id="2" creationId="{94DE491C-B4A1-4169-916E-4B6A74F5500F}"/>
          </ac:spMkLst>
        </pc:spChg>
      </pc:sldChg>
      <pc:sldChg chg="addSp modSp new mod modClrScheme chgLayout">
        <pc:chgData name="Arthur, Erin" userId="b21b6c95-8865-4eb2-823c-848540aae910" providerId="ADAL" clId="{E8FD75F6-C9AD-42BA-B400-A6995FC59BCE}" dt="2022-07-07T21:31:19.295" v="13933" actId="962"/>
        <pc:sldMkLst>
          <pc:docMk/>
          <pc:sldMk cId="1157327125" sldId="289"/>
        </pc:sldMkLst>
        <pc:spChg chg="mod">
          <ac:chgData name="Arthur, Erin" userId="b21b6c95-8865-4eb2-823c-848540aae910" providerId="ADAL" clId="{E8FD75F6-C9AD-42BA-B400-A6995FC59BCE}" dt="2022-07-07T21:31:16.294" v="13931" actId="26606"/>
          <ac:spMkLst>
            <pc:docMk/>
            <pc:sldMk cId="1157327125" sldId="289"/>
            <ac:spMk id="2" creationId="{E9BBA4A1-8BE4-1AAA-3F28-C5FB58372945}"/>
          </ac:spMkLst>
        </pc:spChg>
        <pc:spChg chg="mod">
          <ac:chgData name="Arthur, Erin" userId="b21b6c95-8865-4eb2-823c-848540aae910" providerId="ADAL" clId="{E8FD75F6-C9AD-42BA-B400-A6995FC59BCE}" dt="2022-07-07T21:31:16.294" v="13931" actId="26606"/>
          <ac:spMkLst>
            <pc:docMk/>
            <pc:sldMk cId="1157327125" sldId="289"/>
            <ac:spMk id="3" creationId="{0D83F19D-58F1-588E-C1A7-5C1F31F89ABC}"/>
          </ac:spMkLst>
        </pc:spChg>
        <pc:spChg chg="mod">
          <ac:chgData name="Arthur, Erin" userId="b21b6c95-8865-4eb2-823c-848540aae910" providerId="ADAL" clId="{E8FD75F6-C9AD-42BA-B400-A6995FC59BCE}" dt="2022-07-07T21:31:16.294" v="13931" actId="26606"/>
          <ac:spMkLst>
            <pc:docMk/>
            <pc:sldMk cId="1157327125" sldId="289"/>
            <ac:spMk id="4" creationId="{358331A7-87C4-50EF-FFDB-7017145F50D1}"/>
          </ac:spMkLst>
        </pc:spChg>
        <pc:spChg chg="mod">
          <ac:chgData name="Arthur, Erin" userId="b21b6c95-8865-4eb2-823c-848540aae910" providerId="ADAL" clId="{E8FD75F6-C9AD-42BA-B400-A6995FC59BCE}" dt="2022-07-07T21:31:16.294" v="13931" actId="26606"/>
          <ac:spMkLst>
            <pc:docMk/>
            <pc:sldMk cId="1157327125" sldId="289"/>
            <ac:spMk id="5" creationId="{10CB31F1-689E-6CBB-86C2-FBF48BACA574}"/>
          </ac:spMkLst>
        </pc:spChg>
        <pc:spChg chg="mod">
          <ac:chgData name="Arthur, Erin" userId="b21b6c95-8865-4eb2-823c-848540aae910" providerId="ADAL" clId="{E8FD75F6-C9AD-42BA-B400-A6995FC59BCE}" dt="2022-07-07T21:31:16.294" v="13931" actId="26606"/>
          <ac:spMkLst>
            <pc:docMk/>
            <pc:sldMk cId="1157327125" sldId="289"/>
            <ac:spMk id="6" creationId="{BCBE4738-6521-F382-4544-2E5928E257FB}"/>
          </ac:spMkLst>
        </pc:spChg>
        <pc:picChg chg="add mod ord">
          <ac:chgData name="Arthur, Erin" userId="b21b6c95-8865-4eb2-823c-848540aae910" providerId="ADAL" clId="{E8FD75F6-C9AD-42BA-B400-A6995FC59BCE}" dt="2022-07-07T21:31:19.295" v="13933" actId="962"/>
          <ac:picMkLst>
            <pc:docMk/>
            <pc:sldMk cId="1157327125" sldId="289"/>
            <ac:picMk id="8" creationId="{4EE2F94E-898D-70FC-F4FA-9AB6BF1047FA}"/>
          </ac:picMkLst>
        </pc:picChg>
      </pc:sldChg>
      <pc:sldChg chg="modSp new mod ord">
        <pc:chgData name="Arthur, Erin" userId="b21b6c95-8865-4eb2-823c-848540aae910" providerId="ADAL" clId="{E8FD75F6-C9AD-42BA-B400-A6995FC59BCE}" dt="2022-07-07T21:28:24.781" v="13895" actId="20577"/>
        <pc:sldMkLst>
          <pc:docMk/>
          <pc:sldMk cId="4131940662" sldId="290"/>
        </pc:sldMkLst>
        <pc:spChg chg="mod">
          <ac:chgData name="Arthur, Erin" userId="b21b6c95-8865-4eb2-823c-848540aae910" providerId="ADAL" clId="{E8FD75F6-C9AD-42BA-B400-A6995FC59BCE}" dt="2022-07-05T15:46:26.609" v="4045" actId="20577"/>
          <ac:spMkLst>
            <pc:docMk/>
            <pc:sldMk cId="4131940662" sldId="290"/>
            <ac:spMk id="2" creationId="{CC6975C7-46B0-1F22-96B7-9253E74B8225}"/>
          </ac:spMkLst>
        </pc:spChg>
        <pc:spChg chg="mod">
          <ac:chgData name="Arthur, Erin" userId="b21b6c95-8865-4eb2-823c-848540aae910" providerId="ADAL" clId="{E8FD75F6-C9AD-42BA-B400-A6995FC59BCE}" dt="2022-07-07T21:28:24.781" v="13895" actId="20577"/>
          <ac:spMkLst>
            <pc:docMk/>
            <pc:sldMk cId="4131940662" sldId="290"/>
            <ac:spMk id="3" creationId="{FD522001-42B6-B8E8-66B4-77E735F08FE9}"/>
          </ac:spMkLst>
        </pc:spChg>
      </pc:sldChg>
      <pc:sldChg chg="modSp new mod">
        <pc:chgData name="Arthur, Erin" userId="b21b6c95-8865-4eb2-823c-848540aae910" providerId="ADAL" clId="{E8FD75F6-C9AD-42BA-B400-A6995FC59BCE}" dt="2022-07-06T14:10:09.694" v="6341" actId="20577"/>
        <pc:sldMkLst>
          <pc:docMk/>
          <pc:sldMk cId="3336780831" sldId="291"/>
        </pc:sldMkLst>
        <pc:spChg chg="mod">
          <ac:chgData name="Arthur, Erin" userId="b21b6c95-8865-4eb2-823c-848540aae910" providerId="ADAL" clId="{E8FD75F6-C9AD-42BA-B400-A6995FC59BCE}" dt="2022-07-05T20:59:07.198" v="4947" actId="20577"/>
          <ac:spMkLst>
            <pc:docMk/>
            <pc:sldMk cId="3336780831" sldId="291"/>
            <ac:spMk id="2" creationId="{C8BED777-2983-BE45-D634-8D5F4DF67931}"/>
          </ac:spMkLst>
        </pc:spChg>
        <pc:spChg chg="mod">
          <ac:chgData name="Arthur, Erin" userId="b21b6c95-8865-4eb2-823c-848540aae910" providerId="ADAL" clId="{E8FD75F6-C9AD-42BA-B400-A6995FC59BCE}" dt="2022-07-06T14:10:09.694" v="6341" actId="20577"/>
          <ac:spMkLst>
            <pc:docMk/>
            <pc:sldMk cId="3336780831" sldId="291"/>
            <ac:spMk id="3" creationId="{8DCF8C56-A8F1-F950-1AD2-D234EA114F00}"/>
          </ac:spMkLst>
        </pc:spChg>
      </pc:sldChg>
      <pc:sldChg chg="addSp modSp new mod">
        <pc:chgData name="Arthur, Erin" userId="b21b6c95-8865-4eb2-823c-848540aae910" providerId="ADAL" clId="{E8FD75F6-C9AD-42BA-B400-A6995FC59BCE}" dt="2022-07-06T20:58:11.972" v="6492" actId="207"/>
        <pc:sldMkLst>
          <pc:docMk/>
          <pc:sldMk cId="854973212" sldId="292"/>
        </pc:sldMkLst>
        <pc:spChg chg="mod">
          <ac:chgData name="Arthur, Erin" userId="b21b6c95-8865-4eb2-823c-848540aae910" providerId="ADAL" clId="{E8FD75F6-C9AD-42BA-B400-A6995FC59BCE}" dt="2022-07-05T20:53:41.791" v="4552" actId="207"/>
          <ac:spMkLst>
            <pc:docMk/>
            <pc:sldMk cId="854973212" sldId="292"/>
            <ac:spMk id="2" creationId="{451164DE-B700-D445-A7C2-F9FBFB4E6845}"/>
          </ac:spMkLst>
        </pc:spChg>
        <pc:spChg chg="mod">
          <ac:chgData name="Arthur, Erin" userId="b21b6c95-8865-4eb2-823c-848540aae910" providerId="ADAL" clId="{E8FD75F6-C9AD-42BA-B400-A6995FC59BCE}" dt="2022-07-06T20:58:11.972" v="6492" actId="207"/>
          <ac:spMkLst>
            <pc:docMk/>
            <pc:sldMk cId="854973212" sldId="292"/>
            <ac:spMk id="3" creationId="{9439F907-4B83-6A00-C23F-77CB7A9B734D}"/>
          </ac:spMkLst>
        </pc:spChg>
        <pc:spChg chg="add mod">
          <ac:chgData name="Arthur, Erin" userId="b21b6c95-8865-4eb2-823c-848540aae910" providerId="ADAL" clId="{E8FD75F6-C9AD-42BA-B400-A6995FC59BCE}" dt="2022-07-06T20:58:07.736" v="6491" actId="207"/>
          <ac:spMkLst>
            <pc:docMk/>
            <pc:sldMk cId="854973212" sldId="292"/>
            <ac:spMk id="7" creationId="{DA6A3B1D-7394-F9E7-407E-4E076874136C}"/>
          </ac:spMkLst>
        </pc:spChg>
      </pc:sldChg>
      <pc:sldChg chg="new del ord">
        <pc:chgData name="Arthur, Erin" userId="b21b6c95-8865-4eb2-823c-848540aae910" providerId="ADAL" clId="{E8FD75F6-C9AD-42BA-B400-A6995FC59BCE}" dt="2022-07-05T21:06:27.197" v="5195" actId="47"/>
        <pc:sldMkLst>
          <pc:docMk/>
          <pc:sldMk cId="139500464" sldId="293"/>
        </pc:sldMkLst>
      </pc:sldChg>
      <pc:sldChg chg="addSp modSp new del mod ord">
        <pc:chgData name="Arthur, Erin" userId="b21b6c95-8865-4eb2-823c-848540aae910" providerId="ADAL" clId="{E8FD75F6-C9AD-42BA-B400-A6995FC59BCE}" dt="2022-07-07T21:34:49.872" v="13993" actId="2696"/>
        <pc:sldMkLst>
          <pc:docMk/>
          <pc:sldMk cId="2734028689" sldId="293"/>
        </pc:sldMkLst>
        <pc:spChg chg="add mod">
          <ac:chgData name="Arthur, Erin" userId="b21b6c95-8865-4eb2-823c-848540aae910" providerId="ADAL" clId="{E8FD75F6-C9AD-42BA-B400-A6995FC59BCE}" dt="2022-07-05T21:11:30.001" v="6196" actId="20577"/>
          <ac:spMkLst>
            <pc:docMk/>
            <pc:sldMk cId="2734028689" sldId="293"/>
            <ac:spMk id="2" creationId="{332073D4-D256-D1A8-62BA-2278AE6E9B5E}"/>
          </ac:spMkLst>
        </pc:spChg>
      </pc:sldChg>
      <pc:sldChg chg="modSp new mod">
        <pc:chgData name="Arthur, Erin" userId="b21b6c95-8865-4eb2-823c-848540aae910" providerId="ADAL" clId="{E8FD75F6-C9AD-42BA-B400-A6995FC59BCE}" dt="2022-07-07T21:53:43.506" v="14397" actId="20577"/>
        <pc:sldMkLst>
          <pc:docMk/>
          <pc:sldMk cId="2570456760" sldId="294"/>
        </pc:sldMkLst>
        <pc:spChg chg="mod">
          <ac:chgData name="Arthur, Erin" userId="b21b6c95-8865-4eb2-823c-848540aae910" providerId="ADAL" clId="{E8FD75F6-C9AD-42BA-B400-A6995FC59BCE}" dt="2022-07-07T20:25:58.805" v="11400" actId="20577"/>
          <ac:spMkLst>
            <pc:docMk/>
            <pc:sldMk cId="2570456760" sldId="294"/>
            <ac:spMk id="2" creationId="{505353E7-4B9D-3B85-6F84-4A929D9949F5}"/>
          </ac:spMkLst>
        </pc:spChg>
        <pc:spChg chg="mod">
          <ac:chgData name="Arthur, Erin" userId="b21b6c95-8865-4eb2-823c-848540aae910" providerId="ADAL" clId="{E8FD75F6-C9AD-42BA-B400-A6995FC59BCE}" dt="2022-07-07T21:53:26.426" v="14373" actId="20577"/>
          <ac:spMkLst>
            <pc:docMk/>
            <pc:sldMk cId="2570456760" sldId="294"/>
            <ac:spMk id="3" creationId="{6AE9A3DD-DDD7-9194-FA04-C82EBB3F9B20}"/>
          </ac:spMkLst>
        </pc:spChg>
        <pc:spChg chg="mod">
          <ac:chgData name="Arthur, Erin" userId="b21b6c95-8865-4eb2-823c-848540aae910" providerId="ADAL" clId="{E8FD75F6-C9AD-42BA-B400-A6995FC59BCE}" dt="2022-07-07T21:53:43.506" v="14397" actId="20577"/>
          <ac:spMkLst>
            <pc:docMk/>
            <pc:sldMk cId="2570456760" sldId="294"/>
            <ac:spMk id="4" creationId="{4C04DA0B-C92A-0E05-046D-35AE67D32675}"/>
          </ac:spMkLst>
        </pc:spChg>
        <pc:spChg chg="mod">
          <ac:chgData name="Arthur, Erin" userId="b21b6c95-8865-4eb2-823c-848540aae910" providerId="ADAL" clId="{E8FD75F6-C9AD-42BA-B400-A6995FC59BCE}" dt="2022-07-07T21:53:39.140" v="14393" actId="20577"/>
          <ac:spMkLst>
            <pc:docMk/>
            <pc:sldMk cId="2570456760" sldId="294"/>
            <ac:spMk id="5" creationId="{84C2D374-1A80-38D7-9CC5-F3FD4DEE43DF}"/>
          </ac:spMkLst>
        </pc:spChg>
      </pc:sldChg>
      <pc:sldChg chg="addSp modSp new mod">
        <pc:chgData name="Arthur, Erin" userId="b21b6c95-8865-4eb2-823c-848540aae910" providerId="ADAL" clId="{E8FD75F6-C9AD-42BA-B400-A6995FC59BCE}" dt="2022-07-08T02:06:02.681" v="14422" actId="20577"/>
        <pc:sldMkLst>
          <pc:docMk/>
          <pc:sldMk cId="3694802450" sldId="295"/>
        </pc:sldMkLst>
        <pc:spChg chg="mod">
          <ac:chgData name="Arthur, Erin" userId="b21b6c95-8865-4eb2-823c-848540aae910" providerId="ADAL" clId="{E8FD75F6-C9AD-42BA-B400-A6995FC59BCE}" dt="2022-07-07T21:06:45.953" v="13416" actId="20577"/>
          <ac:spMkLst>
            <pc:docMk/>
            <pc:sldMk cId="3694802450" sldId="295"/>
            <ac:spMk id="2" creationId="{5C86F9FA-DEB0-D51D-870E-63E82A089EE6}"/>
          </ac:spMkLst>
        </pc:spChg>
        <pc:spChg chg="mod">
          <ac:chgData name="Arthur, Erin" userId="b21b6c95-8865-4eb2-823c-848540aae910" providerId="ADAL" clId="{E8FD75F6-C9AD-42BA-B400-A6995FC59BCE}" dt="2022-07-07T21:21:12.941" v="13637" actId="20577"/>
          <ac:spMkLst>
            <pc:docMk/>
            <pc:sldMk cId="3694802450" sldId="295"/>
            <ac:spMk id="3" creationId="{3F72C2CA-E54A-75C4-A917-AABBF9BB5A29}"/>
          </ac:spMkLst>
        </pc:spChg>
        <pc:spChg chg="mod">
          <ac:chgData name="Arthur, Erin" userId="b21b6c95-8865-4eb2-823c-848540aae910" providerId="ADAL" clId="{E8FD75F6-C9AD-42BA-B400-A6995FC59BCE}" dt="2022-07-08T02:06:02.681" v="14422" actId="20577"/>
          <ac:spMkLst>
            <pc:docMk/>
            <pc:sldMk cId="3694802450" sldId="295"/>
            <ac:spMk id="4" creationId="{41891B92-0278-3236-53BC-518453ADAA0F}"/>
          </ac:spMkLst>
        </pc:spChg>
        <pc:spChg chg="mod">
          <ac:chgData name="Arthur, Erin" userId="b21b6c95-8865-4eb2-823c-848540aae910" providerId="ADAL" clId="{E8FD75F6-C9AD-42BA-B400-A6995FC59BCE}" dt="2022-07-08T02:05:58.682" v="14418" actId="20577"/>
          <ac:spMkLst>
            <pc:docMk/>
            <pc:sldMk cId="3694802450" sldId="295"/>
            <ac:spMk id="5" creationId="{02069221-76B6-D09F-6BCB-998D6D4D6DC1}"/>
          </ac:spMkLst>
        </pc:spChg>
        <pc:picChg chg="add mod">
          <ac:chgData name="Arthur, Erin" userId="b21b6c95-8865-4eb2-823c-848540aae910" providerId="ADAL" clId="{E8FD75F6-C9AD-42BA-B400-A6995FC59BCE}" dt="2022-07-07T21:20:22.399" v="13559" actId="1076"/>
          <ac:picMkLst>
            <pc:docMk/>
            <pc:sldMk cId="3694802450" sldId="295"/>
            <ac:picMk id="8" creationId="{B60804A7-A6CC-A319-4A27-65AA96FF1B68}"/>
          </ac:picMkLst>
        </pc:picChg>
      </pc:sldChg>
    </pc:docChg>
  </pc:docChgLst>
  <pc:docChgLst>
    <pc:chgData name="Doucet, Makayla" userId="ce9d3255-8ae6-4d41-8d38-e9cf6a49ecd6" providerId="ADAL" clId="{09B6DE88-5AF9-4BFE-9744-570B4511EABB}"/>
    <pc:docChg chg="undo custSel modSld sldOrd">
      <pc:chgData name="Doucet, Makayla" userId="ce9d3255-8ae6-4d41-8d38-e9cf6a49ecd6" providerId="ADAL" clId="{09B6DE88-5AF9-4BFE-9744-570B4511EABB}" dt="2022-07-06T20:56:02.623" v="878" actId="1076"/>
      <pc:docMkLst>
        <pc:docMk/>
      </pc:docMkLst>
      <pc:sldChg chg="addSp modSp mod">
        <pc:chgData name="Doucet, Makayla" userId="ce9d3255-8ae6-4d41-8d38-e9cf6a49ecd6" providerId="ADAL" clId="{09B6DE88-5AF9-4BFE-9744-570B4511EABB}" dt="2022-07-06T13:52:33.271" v="821" actId="1076"/>
        <pc:sldMkLst>
          <pc:docMk/>
          <pc:sldMk cId="477183642" sldId="261"/>
        </pc:sldMkLst>
        <pc:spChg chg="add mod">
          <ac:chgData name="Doucet, Makayla" userId="ce9d3255-8ae6-4d41-8d38-e9cf6a49ecd6" providerId="ADAL" clId="{09B6DE88-5AF9-4BFE-9744-570B4511EABB}" dt="2022-07-06T13:36:15.255" v="283" actId="207"/>
          <ac:spMkLst>
            <pc:docMk/>
            <pc:sldMk cId="477183642" sldId="261"/>
            <ac:spMk id="4" creationId="{4884FC86-A714-48BB-93BD-876BFC251324}"/>
          </ac:spMkLst>
        </pc:spChg>
        <pc:spChg chg="add mod">
          <ac:chgData name="Doucet, Makayla" userId="ce9d3255-8ae6-4d41-8d38-e9cf6a49ecd6" providerId="ADAL" clId="{09B6DE88-5AF9-4BFE-9744-570B4511EABB}" dt="2022-07-06T13:52:25.612" v="819" actId="1076"/>
          <ac:spMkLst>
            <pc:docMk/>
            <pc:sldMk cId="477183642" sldId="261"/>
            <ac:spMk id="7" creationId="{E3710665-CDE2-4E92-8040-AEFFD9945E59}"/>
          </ac:spMkLst>
        </pc:spChg>
        <pc:spChg chg="add mod">
          <ac:chgData name="Doucet, Makayla" userId="ce9d3255-8ae6-4d41-8d38-e9cf6a49ecd6" providerId="ADAL" clId="{09B6DE88-5AF9-4BFE-9744-570B4511EABB}" dt="2022-07-06T13:52:33.271" v="821" actId="1076"/>
          <ac:spMkLst>
            <pc:docMk/>
            <pc:sldMk cId="477183642" sldId="261"/>
            <ac:spMk id="9" creationId="{F2D9A1C8-5CC2-46A7-AB41-69E5EAA8D349}"/>
          </ac:spMkLst>
        </pc:spChg>
        <pc:spChg chg="add mod">
          <ac:chgData name="Doucet, Makayla" userId="ce9d3255-8ae6-4d41-8d38-e9cf6a49ecd6" providerId="ADAL" clId="{09B6DE88-5AF9-4BFE-9744-570B4511EABB}" dt="2022-07-06T13:52:29.912" v="820" actId="1076"/>
          <ac:spMkLst>
            <pc:docMk/>
            <pc:sldMk cId="477183642" sldId="261"/>
            <ac:spMk id="12" creationId="{13209A4F-0AC2-4E42-A4BB-0BC417B8F343}"/>
          </ac:spMkLst>
        </pc:spChg>
      </pc:sldChg>
      <pc:sldChg chg="modSp mod">
        <pc:chgData name="Doucet, Makayla" userId="ce9d3255-8ae6-4d41-8d38-e9cf6a49ecd6" providerId="ADAL" clId="{09B6DE88-5AF9-4BFE-9744-570B4511EABB}" dt="2022-07-06T13:40:32.489" v="341" actId="1076"/>
        <pc:sldMkLst>
          <pc:docMk/>
          <pc:sldMk cId="1573938648" sldId="264"/>
        </pc:sldMkLst>
        <pc:spChg chg="mod">
          <ac:chgData name="Doucet, Makayla" userId="ce9d3255-8ae6-4d41-8d38-e9cf6a49ecd6" providerId="ADAL" clId="{09B6DE88-5AF9-4BFE-9744-570B4511EABB}" dt="2022-07-06T13:40:32.489" v="341" actId="1076"/>
          <ac:spMkLst>
            <pc:docMk/>
            <pc:sldMk cId="1573938648" sldId="264"/>
            <ac:spMk id="21" creationId="{17ACCFE4-6616-458B-9535-BD522C934CA3}"/>
          </ac:spMkLst>
        </pc:spChg>
        <pc:picChg chg="mod">
          <ac:chgData name="Doucet, Makayla" userId="ce9d3255-8ae6-4d41-8d38-e9cf6a49ecd6" providerId="ADAL" clId="{09B6DE88-5AF9-4BFE-9744-570B4511EABB}" dt="2022-07-06T13:40:16.196" v="339" actId="1076"/>
          <ac:picMkLst>
            <pc:docMk/>
            <pc:sldMk cId="1573938648" sldId="264"/>
            <ac:picMk id="9" creationId="{295107DF-E6EE-1A78-44ED-D88D7A77AEAB}"/>
          </ac:picMkLst>
        </pc:picChg>
      </pc:sldChg>
      <pc:sldChg chg="modSp mod">
        <pc:chgData name="Doucet, Makayla" userId="ce9d3255-8ae6-4d41-8d38-e9cf6a49ecd6" providerId="ADAL" clId="{09B6DE88-5AF9-4BFE-9744-570B4511EABB}" dt="2022-07-06T13:45:51.298" v="675" actId="1076"/>
        <pc:sldMkLst>
          <pc:docMk/>
          <pc:sldMk cId="867436159" sldId="274"/>
        </pc:sldMkLst>
        <pc:spChg chg="mod">
          <ac:chgData name="Doucet, Makayla" userId="ce9d3255-8ae6-4d41-8d38-e9cf6a49ecd6" providerId="ADAL" clId="{09B6DE88-5AF9-4BFE-9744-570B4511EABB}" dt="2022-07-06T13:45:51.298" v="675" actId="1076"/>
          <ac:spMkLst>
            <pc:docMk/>
            <pc:sldMk cId="867436159" sldId="274"/>
            <ac:spMk id="11" creationId="{79924F44-1049-EC4A-98E9-68A7B3CEE382}"/>
          </ac:spMkLst>
        </pc:spChg>
      </pc:sldChg>
      <pc:sldChg chg="modSp mod">
        <pc:chgData name="Doucet, Makayla" userId="ce9d3255-8ae6-4d41-8d38-e9cf6a49ecd6" providerId="ADAL" clId="{09B6DE88-5AF9-4BFE-9744-570B4511EABB}" dt="2022-07-06T13:26:31.230" v="105" actId="1076"/>
        <pc:sldMkLst>
          <pc:docMk/>
          <pc:sldMk cId="3358986705" sldId="275"/>
        </pc:sldMkLst>
        <pc:spChg chg="mod">
          <ac:chgData name="Doucet, Makayla" userId="ce9d3255-8ae6-4d41-8d38-e9cf6a49ecd6" providerId="ADAL" clId="{09B6DE88-5AF9-4BFE-9744-570B4511EABB}" dt="2022-07-06T13:26:31.230" v="105" actId="1076"/>
          <ac:spMkLst>
            <pc:docMk/>
            <pc:sldMk cId="3358986705" sldId="275"/>
            <ac:spMk id="4" creationId="{8FCC2EA0-C34E-4F96-9F44-6FCCB471BA7B}"/>
          </ac:spMkLst>
        </pc:spChg>
      </pc:sldChg>
      <pc:sldChg chg="modSp mod">
        <pc:chgData name="Doucet, Makayla" userId="ce9d3255-8ae6-4d41-8d38-e9cf6a49ecd6" providerId="ADAL" clId="{09B6DE88-5AF9-4BFE-9744-570B4511EABB}" dt="2022-07-06T13:53:46.126" v="827" actId="20577"/>
        <pc:sldMkLst>
          <pc:docMk/>
          <pc:sldMk cId="663763361" sldId="277"/>
        </pc:sldMkLst>
        <pc:spChg chg="mod">
          <ac:chgData name="Doucet, Makayla" userId="ce9d3255-8ae6-4d41-8d38-e9cf6a49ecd6" providerId="ADAL" clId="{09B6DE88-5AF9-4BFE-9744-570B4511EABB}" dt="2022-07-06T13:53:46.126" v="827" actId="20577"/>
          <ac:spMkLst>
            <pc:docMk/>
            <pc:sldMk cId="663763361" sldId="277"/>
            <ac:spMk id="81" creationId="{26331C6E-6EC6-4BCA-90FC-D61437684A3A}"/>
          </ac:spMkLst>
        </pc:spChg>
      </pc:sldChg>
      <pc:sldChg chg="addSp delSp modSp mod">
        <pc:chgData name="Doucet, Makayla" userId="ce9d3255-8ae6-4d41-8d38-e9cf6a49ecd6" providerId="ADAL" clId="{09B6DE88-5AF9-4BFE-9744-570B4511EABB}" dt="2022-06-30T20:08:54.299" v="89" actId="1076"/>
        <pc:sldMkLst>
          <pc:docMk/>
          <pc:sldMk cId="1677121666" sldId="279"/>
        </pc:sldMkLst>
        <pc:spChg chg="del">
          <ac:chgData name="Doucet, Makayla" userId="ce9d3255-8ae6-4d41-8d38-e9cf6a49ecd6" providerId="ADAL" clId="{09B6DE88-5AF9-4BFE-9744-570B4511EABB}" dt="2022-06-30T20:08:29.628" v="82" actId="931"/>
          <ac:spMkLst>
            <pc:docMk/>
            <pc:sldMk cId="1677121666" sldId="279"/>
            <ac:spMk id="12" creationId="{A5AF252F-8ED7-49CF-7F86-D4B598233567}"/>
          </ac:spMkLst>
        </pc:spChg>
        <pc:picChg chg="add mod">
          <ac:chgData name="Doucet, Makayla" userId="ce9d3255-8ae6-4d41-8d38-e9cf6a49ecd6" providerId="ADAL" clId="{09B6DE88-5AF9-4BFE-9744-570B4511EABB}" dt="2022-06-30T20:08:54.299" v="89" actId="1076"/>
          <ac:picMkLst>
            <pc:docMk/>
            <pc:sldMk cId="1677121666" sldId="279"/>
            <ac:picMk id="7" creationId="{A5949B50-7BCD-40EA-865A-7E4A7314CB48}"/>
          </ac:picMkLst>
        </pc:picChg>
      </pc:sldChg>
      <pc:sldChg chg="addSp delSp modSp mod ord">
        <pc:chgData name="Doucet, Makayla" userId="ce9d3255-8ae6-4d41-8d38-e9cf6a49ecd6" providerId="ADAL" clId="{09B6DE88-5AF9-4BFE-9744-570B4511EABB}" dt="2022-06-06T15:47:09.401" v="81" actId="962"/>
        <pc:sldMkLst>
          <pc:docMk/>
          <pc:sldMk cId="2078522148" sldId="280"/>
        </pc:sldMkLst>
        <pc:spChg chg="del">
          <ac:chgData name="Doucet, Makayla" userId="ce9d3255-8ae6-4d41-8d38-e9cf6a49ecd6" providerId="ADAL" clId="{09B6DE88-5AF9-4BFE-9744-570B4511EABB}" dt="2022-06-06T15:46:22.093" v="2" actId="931"/>
          <ac:spMkLst>
            <pc:docMk/>
            <pc:sldMk cId="2078522148" sldId="280"/>
            <ac:spMk id="4" creationId="{405BCE6F-9319-F4DE-931A-DE8960D4237B}"/>
          </ac:spMkLst>
        </pc:spChg>
        <pc:picChg chg="add mod">
          <ac:chgData name="Doucet, Makayla" userId="ce9d3255-8ae6-4d41-8d38-e9cf6a49ecd6" providerId="ADAL" clId="{09B6DE88-5AF9-4BFE-9744-570B4511EABB}" dt="2022-06-06T15:47:09.401" v="81" actId="962"/>
          <ac:picMkLst>
            <pc:docMk/>
            <pc:sldMk cId="2078522148" sldId="280"/>
            <ac:picMk id="9" creationId="{A9CBF556-9BBD-4B21-8C0D-3562CAC40CE4}"/>
          </ac:picMkLst>
        </pc:picChg>
      </pc:sldChg>
      <pc:sldChg chg="modSp mod">
        <pc:chgData name="Doucet, Makayla" userId="ce9d3255-8ae6-4d41-8d38-e9cf6a49ecd6" providerId="ADAL" clId="{09B6DE88-5AF9-4BFE-9744-570B4511EABB}" dt="2022-07-06T13:53:20.350" v="825" actId="1076"/>
        <pc:sldMkLst>
          <pc:docMk/>
          <pc:sldMk cId="2888876081" sldId="282"/>
        </pc:sldMkLst>
        <pc:spChg chg="mod">
          <ac:chgData name="Doucet, Makayla" userId="ce9d3255-8ae6-4d41-8d38-e9cf6a49ecd6" providerId="ADAL" clId="{09B6DE88-5AF9-4BFE-9744-570B4511EABB}" dt="2022-07-06T13:53:20.350" v="825" actId="1076"/>
          <ac:spMkLst>
            <pc:docMk/>
            <pc:sldMk cId="2888876081" sldId="282"/>
            <ac:spMk id="15" creationId="{4CEC8F5D-94E9-8D1C-297F-D2F6F78008E5}"/>
          </ac:spMkLst>
        </pc:spChg>
      </pc:sldChg>
      <pc:sldChg chg="addSp delSp modSp mod">
        <pc:chgData name="Doucet, Makayla" userId="ce9d3255-8ae6-4d41-8d38-e9cf6a49ecd6" providerId="ADAL" clId="{09B6DE88-5AF9-4BFE-9744-570B4511EABB}" dt="2022-07-06T20:48:58.016" v="866" actId="20577"/>
        <pc:sldMkLst>
          <pc:docMk/>
          <pc:sldMk cId="585917612" sldId="284"/>
        </pc:sldMkLst>
        <pc:spChg chg="del mod">
          <ac:chgData name="Doucet, Makayla" userId="ce9d3255-8ae6-4d41-8d38-e9cf6a49ecd6" providerId="ADAL" clId="{09B6DE88-5AF9-4BFE-9744-570B4511EABB}" dt="2022-07-06T13:32:44.776" v="156" actId="478"/>
          <ac:spMkLst>
            <pc:docMk/>
            <pc:sldMk cId="585917612" sldId="284"/>
            <ac:spMk id="4" creationId="{E150BF10-7A85-0069-6F41-27046F312A01}"/>
          </ac:spMkLst>
        </pc:spChg>
        <pc:spChg chg="mod">
          <ac:chgData name="Doucet, Makayla" userId="ce9d3255-8ae6-4d41-8d38-e9cf6a49ecd6" providerId="ADAL" clId="{09B6DE88-5AF9-4BFE-9744-570B4511EABB}" dt="2022-07-06T20:48:58.016" v="866" actId="20577"/>
          <ac:spMkLst>
            <pc:docMk/>
            <pc:sldMk cId="585917612" sldId="284"/>
            <ac:spMk id="5" creationId="{50D638B9-AF99-5283-47E7-56F89922F7E2}"/>
          </ac:spMkLst>
        </pc:spChg>
        <pc:spChg chg="add del mod">
          <ac:chgData name="Doucet, Makayla" userId="ce9d3255-8ae6-4d41-8d38-e9cf6a49ecd6" providerId="ADAL" clId="{09B6DE88-5AF9-4BFE-9744-570B4511EABB}" dt="2022-07-06T13:30:23.972" v="120" actId="931"/>
          <ac:spMkLst>
            <pc:docMk/>
            <pc:sldMk cId="585917612" sldId="284"/>
            <ac:spMk id="17" creationId="{20101BFE-6F87-4C7D-A4F5-6AC39EB29A35}"/>
          </ac:spMkLst>
        </pc:spChg>
        <pc:spChg chg="add del mod">
          <ac:chgData name="Doucet, Makayla" userId="ce9d3255-8ae6-4d41-8d38-e9cf6a49ecd6" providerId="ADAL" clId="{09B6DE88-5AF9-4BFE-9744-570B4511EABB}" dt="2022-07-06T13:30:32.488" v="125" actId="931"/>
          <ac:spMkLst>
            <pc:docMk/>
            <pc:sldMk cId="585917612" sldId="284"/>
            <ac:spMk id="21" creationId="{66670931-FA64-4EF6-84DA-00B0EE097CD0}"/>
          </ac:spMkLst>
        </pc:spChg>
        <pc:picChg chg="add del mod">
          <ac:chgData name="Doucet, Makayla" userId="ce9d3255-8ae6-4d41-8d38-e9cf6a49ecd6" providerId="ADAL" clId="{09B6DE88-5AF9-4BFE-9744-570B4511EABB}" dt="2022-07-06T13:28:51.283" v="109" actId="931"/>
          <ac:picMkLst>
            <pc:docMk/>
            <pc:sldMk cId="585917612" sldId="284"/>
            <ac:picMk id="7" creationId="{387A28C6-F4DB-4577-AC05-442E1A5E8144}"/>
          </ac:picMkLst>
        </pc:picChg>
        <pc:picChg chg="del">
          <ac:chgData name="Doucet, Makayla" userId="ce9d3255-8ae6-4d41-8d38-e9cf6a49ecd6" providerId="ADAL" clId="{09B6DE88-5AF9-4BFE-9744-570B4511EABB}" dt="2022-07-06T13:30:05.124" v="118" actId="478"/>
          <ac:picMkLst>
            <pc:docMk/>
            <pc:sldMk cId="585917612" sldId="284"/>
            <ac:picMk id="8" creationId="{D091CC62-CCD7-504A-73D0-F58B53E7D160}"/>
          </ac:picMkLst>
        </pc:picChg>
        <pc:picChg chg="add del mod">
          <ac:chgData name="Doucet, Makayla" userId="ce9d3255-8ae6-4d41-8d38-e9cf6a49ecd6" providerId="ADAL" clId="{09B6DE88-5AF9-4BFE-9744-570B4511EABB}" dt="2022-07-06T13:30:26.522" v="121" actId="478"/>
          <ac:picMkLst>
            <pc:docMk/>
            <pc:sldMk cId="585917612" sldId="284"/>
            <ac:picMk id="10" creationId="{6A3E0ADA-6769-4409-81DC-F65165C3EB31}"/>
          </ac:picMkLst>
        </pc:picChg>
        <pc:picChg chg="add del mod">
          <ac:chgData name="Doucet, Makayla" userId="ce9d3255-8ae6-4d41-8d38-e9cf6a49ecd6" providerId="ADAL" clId="{09B6DE88-5AF9-4BFE-9744-570B4511EABB}" dt="2022-07-06T13:29:11.161" v="112" actId="478"/>
          <ac:picMkLst>
            <pc:docMk/>
            <pc:sldMk cId="585917612" sldId="284"/>
            <ac:picMk id="12" creationId="{917AC37D-F166-4988-8D39-6CB5884DC46E}"/>
          </ac:picMkLst>
        </pc:picChg>
        <pc:picChg chg="add del mod">
          <ac:chgData name="Doucet, Makayla" userId="ce9d3255-8ae6-4d41-8d38-e9cf6a49ecd6" providerId="ADAL" clId="{09B6DE88-5AF9-4BFE-9744-570B4511EABB}" dt="2022-07-06T13:29:21.793" v="114" actId="478"/>
          <ac:picMkLst>
            <pc:docMk/>
            <pc:sldMk cId="585917612" sldId="284"/>
            <ac:picMk id="15" creationId="{5E0931D7-296D-4068-9148-10E8472B5423}"/>
          </ac:picMkLst>
        </pc:picChg>
        <pc:picChg chg="add del mod">
          <ac:chgData name="Doucet, Makayla" userId="ce9d3255-8ae6-4d41-8d38-e9cf6a49ecd6" providerId="ADAL" clId="{09B6DE88-5AF9-4BFE-9744-570B4511EABB}" dt="2022-07-06T13:30:28.150" v="124" actId="478"/>
          <ac:picMkLst>
            <pc:docMk/>
            <pc:sldMk cId="585917612" sldId="284"/>
            <ac:picMk id="19" creationId="{93C0F28D-BD18-42D6-891A-027208187D55}"/>
          </ac:picMkLst>
        </pc:picChg>
        <pc:picChg chg="add mod">
          <ac:chgData name="Doucet, Makayla" userId="ce9d3255-8ae6-4d41-8d38-e9cf6a49ecd6" providerId="ADAL" clId="{09B6DE88-5AF9-4BFE-9744-570B4511EABB}" dt="2022-07-06T13:32:36.170" v="155" actId="1076"/>
          <ac:picMkLst>
            <pc:docMk/>
            <pc:sldMk cId="585917612" sldId="284"/>
            <ac:picMk id="23" creationId="{D6C0F78D-40B9-4A93-A915-50C53C353F46}"/>
          </ac:picMkLst>
        </pc:picChg>
        <pc:picChg chg="add mod">
          <ac:chgData name="Doucet, Makayla" userId="ce9d3255-8ae6-4d41-8d38-e9cf6a49ecd6" providerId="ADAL" clId="{09B6DE88-5AF9-4BFE-9744-570B4511EABB}" dt="2022-07-06T13:32:51.987" v="157" actId="14100"/>
          <ac:picMkLst>
            <pc:docMk/>
            <pc:sldMk cId="585917612" sldId="284"/>
            <ac:picMk id="25" creationId="{4B7B15CC-C710-4280-881E-DD04FF8E82F3}"/>
          </ac:picMkLst>
        </pc:picChg>
      </pc:sldChg>
      <pc:sldChg chg="addSp modSp mod">
        <pc:chgData name="Doucet, Makayla" userId="ce9d3255-8ae6-4d41-8d38-e9cf6a49ecd6" providerId="ADAL" clId="{09B6DE88-5AF9-4BFE-9744-570B4511EABB}" dt="2022-07-06T13:24:06.073" v="102" actId="1076"/>
        <pc:sldMkLst>
          <pc:docMk/>
          <pc:sldMk cId="3554387113" sldId="285"/>
        </pc:sldMkLst>
        <pc:spChg chg="mod">
          <ac:chgData name="Doucet, Makayla" userId="ce9d3255-8ae6-4d41-8d38-e9cf6a49ecd6" providerId="ADAL" clId="{09B6DE88-5AF9-4BFE-9744-570B4511EABB}" dt="2022-07-06T13:24:06.073" v="102" actId="1076"/>
          <ac:spMkLst>
            <pc:docMk/>
            <pc:sldMk cId="3554387113" sldId="285"/>
            <ac:spMk id="3" creationId="{CF23BCC6-21CE-FFEB-90F1-9F858D8646CF}"/>
          </ac:spMkLst>
        </pc:spChg>
        <pc:picChg chg="add mod">
          <ac:chgData name="Doucet, Makayla" userId="ce9d3255-8ae6-4d41-8d38-e9cf6a49ecd6" providerId="ADAL" clId="{09B6DE88-5AF9-4BFE-9744-570B4511EABB}" dt="2022-07-06T13:23:56.743" v="101" actId="1076"/>
          <ac:picMkLst>
            <pc:docMk/>
            <pc:sldMk cId="3554387113" sldId="285"/>
            <ac:picMk id="8" creationId="{CA9D5019-EFB5-44EE-AA64-A44542E7C579}"/>
          </ac:picMkLst>
        </pc:picChg>
      </pc:sldChg>
      <pc:sldChg chg="addSp modSp mod">
        <pc:chgData name="Doucet, Makayla" userId="ce9d3255-8ae6-4d41-8d38-e9cf6a49ecd6" providerId="ADAL" clId="{09B6DE88-5AF9-4BFE-9744-570B4511EABB}" dt="2022-07-06T13:40:05.496" v="338" actId="255"/>
        <pc:sldMkLst>
          <pc:docMk/>
          <pc:sldMk cId="2994209488" sldId="286"/>
        </pc:sldMkLst>
        <pc:spChg chg="add mod">
          <ac:chgData name="Doucet, Makayla" userId="ce9d3255-8ae6-4d41-8d38-e9cf6a49ecd6" providerId="ADAL" clId="{09B6DE88-5AF9-4BFE-9744-570B4511EABB}" dt="2022-07-06T13:39:09.686" v="328" actId="1076"/>
          <ac:spMkLst>
            <pc:docMk/>
            <pc:sldMk cId="2994209488" sldId="286"/>
            <ac:spMk id="8" creationId="{C1ACB512-EA2C-4CDD-9BE7-D11B8050167C}"/>
          </ac:spMkLst>
        </pc:spChg>
        <pc:spChg chg="add mod">
          <ac:chgData name="Doucet, Makayla" userId="ce9d3255-8ae6-4d41-8d38-e9cf6a49ecd6" providerId="ADAL" clId="{09B6DE88-5AF9-4BFE-9744-570B4511EABB}" dt="2022-07-06T13:40:05.496" v="338" actId="255"/>
          <ac:spMkLst>
            <pc:docMk/>
            <pc:sldMk cId="2994209488" sldId="286"/>
            <ac:spMk id="9" creationId="{4D677EB2-F95B-42AA-A4AA-A5EFFC73C14F}"/>
          </ac:spMkLst>
        </pc:spChg>
        <pc:spChg chg="add mod">
          <ac:chgData name="Doucet, Makayla" userId="ce9d3255-8ae6-4d41-8d38-e9cf6a49ecd6" providerId="ADAL" clId="{09B6DE88-5AF9-4BFE-9744-570B4511EABB}" dt="2022-07-06T13:39:49.528" v="337" actId="20577"/>
          <ac:spMkLst>
            <pc:docMk/>
            <pc:sldMk cId="2994209488" sldId="286"/>
            <ac:spMk id="10" creationId="{C00EBA49-6B1B-4086-BDAE-5B0269A159EF}"/>
          </ac:spMkLst>
        </pc:spChg>
      </pc:sldChg>
      <pc:sldChg chg="modSp mod">
        <pc:chgData name="Doucet, Makayla" userId="ce9d3255-8ae6-4d41-8d38-e9cf6a49ecd6" providerId="ADAL" clId="{09B6DE88-5AF9-4BFE-9744-570B4511EABB}" dt="2022-07-06T13:47:22.576" v="752" actId="1076"/>
        <pc:sldMkLst>
          <pc:docMk/>
          <pc:sldMk cId="1157327125" sldId="289"/>
        </pc:sldMkLst>
        <pc:spChg chg="mod">
          <ac:chgData name="Doucet, Makayla" userId="ce9d3255-8ae6-4d41-8d38-e9cf6a49ecd6" providerId="ADAL" clId="{09B6DE88-5AF9-4BFE-9744-570B4511EABB}" dt="2022-07-06T13:47:22.576" v="752" actId="1076"/>
          <ac:spMkLst>
            <pc:docMk/>
            <pc:sldMk cId="1157327125" sldId="289"/>
            <ac:spMk id="3" creationId="{0D83F19D-58F1-588E-C1A7-5C1F31F89ABC}"/>
          </ac:spMkLst>
        </pc:spChg>
        <pc:spChg chg="mod">
          <ac:chgData name="Doucet, Makayla" userId="ce9d3255-8ae6-4d41-8d38-e9cf6a49ecd6" providerId="ADAL" clId="{09B6DE88-5AF9-4BFE-9744-570B4511EABB}" dt="2022-07-06T13:46:24.877" v="713" actId="20577"/>
          <ac:spMkLst>
            <pc:docMk/>
            <pc:sldMk cId="1157327125" sldId="289"/>
            <ac:spMk id="4" creationId="{358331A7-87C4-50EF-FFDB-7017145F50D1}"/>
          </ac:spMkLst>
        </pc:spChg>
        <pc:spChg chg="mod">
          <ac:chgData name="Doucet, Makayla" userId="ce9d3255-8ae6-4d41-8d38-e9cf6a49ecd6" providerId="ADAL" clId="{09B6DE88-5AF9-4BFE-9744-570B4511EABB}" dt="2022-07-06T13:46:21.772" v="709" actId="20577"/>
          <ac:spMkLst>
            <pc:docMk/>
            <pc:sldMk cId="1157327125" sldId="289"/>
            <ac:spMk id="5" creationId="{10CB31F1-689E-6CBB-86C2-FBF48BACA574}"/>
          </ac:spMkLst>
        </pc:spChg>
      </pc:sldChg>
      <pc:sldChg chg="modSp mod">
        <pc:chgData name="Doucet, Makayla" userId="ce9d3255-8ae6-4d41-8d38-e9cf6a49ecd6" providerId="ADAL" clId="{09B6DE88-5AF9-4BFE-9744-570B4511EABB}" dt="2022-07-06T13:47:29.560" v="753" actId="1076"/>
        <pc:sldMkLst>
          <pc:docMk/>
          <pc:sldMk cId="4131940662" sldId="290"/>
        </pc:sldMkLst>
        <pc:spChg chg="mod">
          <ac:chgData name="Doucet, Makayla" userId="ce9d3255-8ae6-4d41-8d38-e9cf6a49ecd6" providerId="ADAL" clId="{09B6DE88-5AF9-4BFE-9744-570B4511EABB}" dt="2022-07-06T13:47:29.560" v="753" actId="1076"/>
          <ac:spMkLst>
            <pc:docMk/>
            <pc:sldMk cId="4131940662" sldId="290"/>
            <ac:spMk id="3" creationId="{FD522001-42B6-B8E8-66B4-77E735F08FE9}"/>
          </ac:spMkLst>
        </pc:spChg>
        <pc:spChg chg="mod">
          <ac:chgData name="Doucet, Makayla" userId="ce9d3255-8ae6-4d41-8d38-e9cf6a49ecd6" providerId="ADAL" clId="{09B6DE88-5AF9-4BFE-9744-570B4511EABB}" dt="2022-07-06T13:46:10.946" v="694" actId="20577"/>
          <ac:spMkLst>
            <pc:docMk/>
            <pc:sldMk cId="4131940662" sldId="290"/>
            <ac:spMk id="4" creationId="{F39B125A-3229-6ED0-AAAC-98A0F21BEA20}"/>
          </ac:spMkLst>
        </pc:spChg>
        <pc:spChg chg="mod">
          <ac:chgData name="Doucet, Makayla" userId="ce9d3255-8ae6-4d41-8d38-e9cf6a49ecd6" providerId="ADAL" clId="{09B6DE88-5AF9-4BFE-9744-570B4511EABB}" dt="2022-07-06T13:46:07.788" v="690" actId="20577"/>
          <ac:spMkLst>
            <pc:docMk/>
            <pc:sldMk cId="4131940662" sldId="290"/>
            <ac:spMk id="5" creationId="{57B7C0DB-EFF4-6FD9-9B0D-CF983A236027}"/>
          </ac:spMkLst>
        </pc:spChg>
      </pc:sldChg>
      <pc:sldChg chg="addSp modSp mod">
        <pc:chgData name="Doucet, Makayla" userId="ce9d3255-8ae6-4d41-8d38-e9cf6a49ecd6" providerId="ADAL" clId="{09B6DE88-5AF9-4BFE-9744-570B4511EABB}" dt="2022-07-06T20:56:02.623" v="878" actId="1076"/>
        <pc:sldMkLst>
          <pc:docMk/>
          <pc:sldMk cId="3336780831" sldId="291"/>
        </pc:sldMkLst>
        <pc:spChg chg="mod">
          <ac:chgData name="Doucet, Makayla" userId="ce9d3255-8ae6-4d41-8d38-e9cf6a49ecd6" providerId="ADAL" clId="{09B6DE88-5AF9-4BFE-9744-570B4511EABB}" dt="2022-07-06T20:56:02.623" v="878" actId="1076"/>
          <ac:spMkLst>
            <pc:docMk/>
            <pc:sldMk cId="3336780831" sldId="291"/>
            <ac:spMk id="3" creationId="{8DCF8C56-A8F1-F950-1AD2-D234EA114F00}"/>
          </ac:spMkLst>
        </pc:spChg>
        <pc:spChg chg="mod">
          <ac:chgData name="Doucet, Makayla" userId="ce9d3255-8ae6-4d41-8d38-e9cf6a49ecd6" providerId="ADAL" clId="{09B6DE88-5AF9-4BFE-9744-570B4511EABB}" dt="2022-07-06T13:46:35.790" v="732" actId="20577"/>
          <ac:spMkLst>
            <pc:docMk/>
            <pc:sldMk cId="3336780831" sldId="291"/>
            <ac:spMk id="4" creationId="{2A484317-5217-ED1E-5A34-F0EA1FD0DF08}"/>
          </ac:spMkLst>
        </pc:spChg>
        <pc:spChg chg="mod">
          <ac:chgData name="Doucet, Makayla" userId="ce9d3255-8ae6-4d41-8d38-e9cf6a49ecd6" providerId="ADAL" clId="{09B6DE88-5AF9-4BFE-9744-570B4511EABB}" dt="2022-07-06T13:46:33.077" v="728" actId="20577"/>
          <ac:spMkLst>
            <pc:docMk/>
            <pc:sldMk cId="3336780831" sldId="291"/>
            <ac:spMk id="5" creationId="{787E51D4-1899-1488-C2FD-600BB4626DB3}"/>
          </ac:spMkLst>
        </pc:spChg>
        <pc:picChg chg="add mod">
          <ac:chgData name="Doucet, Makayla" userId="ce9d3255-8ae6-4d41-8d38-e9cf6a49ecd6" providerId="ADAL" clId="{09B6DE88-5AF9-4BFE-9744-570B4511EABB}" dt="2022-07-06T20:55:58.367" v="877" actId="1076"/>
          <ac:picMkLst>
            <pc:docMk/>
            <pc:sldMk cId="3336780831" sldId="291"/>
            <ac:picMk id="8" creationId="{3313B57E-819C-485B-B051-8FEA6E55E61A}"/>
          </ac:picMkLst>
        </pc:picChg>
      </pc:sldChg>
      <pc:sldChg chg="modSp mod">
        <pc:chgData name="Doucet, Makayla" userId="ce9d3255-8ae6-4d41-8d38-e9cf6a49ecd6" providerId="ADAL" clId="{09B6DE88-5AF9-4BFE-9744-570B4511EABB}" dt="2022-07-06T13:46:48.326" v="751" actId="20577"/>
        <pc:sldMkLst>
          <pc:docMk/>
          <pc:sldMk cId="854973212" sldId="292"/>
        </pc:sldMkLst>
        <pc:spChg chg="mod">
          <ac:chgData name="Doucet, Makayla" userId="ce9d3255-8ae6-4d41-8d38-e9cf6a49ecd6" providerId="ADAL" clId="{09B6DE88-5AF9-4BFE-9744-570B4511EABB}" dt="2022-07-06T13:27:31.437" v="107" actId="20577"/>
          <ac:spMkLst>
            <pc:docMk/>
            <pc:sldMk cId="854973212" sldId="292"/>
            <ac:spMk id="3" creationId="{9439F907-4B83-6A00-C23F-77CB7A9B734D}"/>
          </ac:spMkLst>
        </pc:spChg>
        <pc:spChg chg="mod">
          <ac:chgData name="Doucet, Makayla" userId="ce9d3255-8ae6-4d41-8d38-e9cf6a49ecd6" providerId="ADAL" clId="{09B6DE88-5AF9-4BFE-9744-570B4511EABB}" dt="2022-07-06T13:46:48.326" v="751" actId="20577"/>
          <ac:spMkLst>
            <pc:docMk/>
            <pc:sldMk cId="854973212" sldId="292"/>
            <ac:spMk id="4" creationId="{CEDDE6A7-D6A9-56D1-8044-280038E33A82}"/>
          </ac:spMkLst>
        </pc:spChg>
        <pc:spChg chg="mod">
          <ac:chgData name="Doucet, Makayla" userId="ce9d3255-8ae6-4d41-8d38-e9cf6a49ecd6" providerId="ADAL" clId="{09B6DE88-5AF9-4BFE-9744-570B4511EABB}" dt="2022-07-06T13:46:44.983" v="747" actId="20577"/>
          <ac:spMkLst>
            <pc:docMk/>
            <pc:sldMk cId="854973212" sldId="292"/>
            <ac:spMk id="5" creationId="{D3DC3172-69B9-C877-7132-CB29092B72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B580E-BB12-458A-8A67-A4E85A97E57A}"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85773-E831-40C3-B08E-FE9BDAA69383}" type="slidenum">
              <a:rPr lang="en-US" smtClean="0"/>
              <a:t>‹#›</a:t>
            </a:fld>
            <a:endParaRPr lang="en-US"/>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Erin Arthur and I am a graduate student at Texas A&amp;M’s plant pathology and microbiology department. My research is on fungal pathogens in pecan trees, with a focus on the emerging disease Pecan leaf dieback. </a:t>
            </a:r>
          </a:p>
        </p:txBody>
      </p:sp>
      <p:sp>
        <p:nvSpPr>
          <p:cNvPr id="4" name="Slide Number Placeholder 3"/>
          <p:cNvSpPr>
            <a:spLocks noGrp="1"/>
          </p:cNvSpPr>
          <p:nvPr>
            <p:ph type="sldNum" sz="quarter" idx="5"/>
          </p:nvPr>
        </p:nvSpPr>
        <p:spPr/>
        <p:txBody>
          <a:bodyPr/>
          <a:lstStyle/>
          <a:p>
            <a:fld id="{5E485773-E831-40C3-B08E-FE9BDAA69383}" type="slidenum">
              <a:rPr lang="en-US" smtClean="0"/>
              <a:t>1</a:t>
            </a:fld>
            <a:endParaRPr lang="en-US"/>
          </a:p>
        </p:txBody>
      </p:sp>
    </p:spTree>
    <p:extLst>
      <p:ext uri="{BB962C8B-B14F-4D97-AF65-F5344CB8AC3E}">
        <p14:creationId xmlns:p14="http://schemas.microsoft.com/office/powerpoint/2010/main" val="3820485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Since pecan leaf dieback is a relatively new disease, their have not been any published recommended management plans or fungicides labeled for use against leaf dieback. Furthermore we expect to see fungicide resistance already in </a:t>
            </a:r>
            <a:r>
              <a:rPr lang="en-US" sz="1200" dirty="0" err="1"/>
              <a:t>Neofusicoccum</a:t>
            </a:r>
            <a:r>
              <a:rPr lang="en-US" sz="1200" dirty="0"/>
              <a:t> </a:t>
            </a:r>
            <a:r>
              <a:rPr lang="en-US" sz="1200" dirty="0" err="1"/>
              <a:t>carygenum</a:t>
            </a:r>
            <a:r>
              <a:rPr lang="en-US" sz="1200" dirty="0"/>
              <a:t> due to the frequent use of fungicides in many orchards to treat pecan scab. Therefore, we want to determine which fungicides, N </a:t>
            </a:r>
            <a:r>
              <a:rPr lang="en-US" sz="1200" dirty="0" err="1"/>
              <a:t>caryigenum</a:t>
            </a:r>
            <a:r>
              <a:rPr lang="en-US" sz="1200" dirty="0"/>
              <a:t> is resistant or sensitive to so that we can develop an effective management plan.</a:t>
            </a:r>
          </a:p>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10</a:t>
            </a:fld>
            <a:endParaRPr lang="en-US"/>
          </a:p>
        </p:txBody>
      </p:sp>
    </p:spTree>
    <p:extLst>
      <p:ext uri="{BB962C8B-B14F-4D97-AF65-F5344CB8AC3E}">
        <p14:creationId xmlns:p14="http://schemas.microsoft.com/office/powerpoint/2010/main" val="2715142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fungicide assays are run in the lab on petri dishes. In the dishes we use a fungal growth media amended with varying concentrations of fungicide. The resistance or sensitivity of the fungus to the fungicide is determined by how much the fungus grows on the plate. The fungicides we are currently testing are Heritage, Tebuconazole, </a:t>
            </a:r>
            <a:r>
              <a:rPr lang="en-US" dirty="0" err="1"/>
              <a:t>Elast</a:t>
            </a:r>
            <a:r>
              <a:rPr lang="en-US" dirty="0"/>
              <a:t>, and </a:t>
            </a:r>
            <a:r>
              <a:rPr lang="en-US" dirty="0" err="1"/>
              <a:t>Supertin</a:t>
            </a:r>
            <a:r>
              <a:rPr lang="en-US" dirty="0"/>
              <a:t>. Hopefully we will have some results for y’all soon on this.</a:t>
            </a:r>
          </a:p>
        </p:txBody>
      </p:sp>
      <p:sp>
        <p:nvSpPr>
          <p:cNvPr id="4" name="Slide Number Placeholder 3"/>
          <p:cNvSpPr>
            <a:spLocks noGrp="1"/>
          </p:cNvSpPr>
          <p:nvPr>
            <p:ph type="sldNum" sz="quarter" idx="5"/>
          </p:nvPr>
        </p:nvSpPr>
        <p:spPr/>
        <p:txBody>
          <a:bodyPr/>
          <a:lstStyle/>
          <a:p>
            <a:fld id="{5E485773-E831-40C3-B08E-FE9BDAA69383}" type="slidenum">
              <a:rPr lang="en-US" smtClean="0"/>
              <a:t>11</a:t>
            </a:fld>
            <a:endParaRPr lang="en-US"/>
          </a:p>
        </p:txBody>
      </p:sp>
    </p:spTree>
    <p:extLst>
      <p:ext uri="{BB962C8B-B14F-4D97-AF65-F5344CB8AC3E}">
        <p14:creationId xmlns:p14="http://schemas.microsoft.com/office/powerpoint/2010/main" val="4011724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485773-E831-40C3-B08E-FE9BDAA69383}" type="slidenum">
              <a:rPr lang="en-US" smtClean="0"/>
              <a:t>14</a:t>
            </a:fld>
            <a:endParaRPr lang="en-US"/>
          </a:p>
        </p:txBody>
      </p:sp>
    </p:spTree>
    <p:extLst>
      <p:ext uri="{BB962C8B-B14F-4D97-AF65-F5344CB8AC3E}">
        <p14:creationId xmlns:p14="http://schemas.microsoft.com/office/powerpoint/2010/main" val="317482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be talking about what we already know about pecan leaf dieback, how to Identify the disease in the orchard, other diseases caused by similar pathogens in the </a:t>
            </a:r>
            <a:r>
              <a:rPr lang="en-US" dirty="0" err="1"/>
              <a:t>Neofusicoccum</a:t>
            </a:r>
            <a:r>
              <a:rPr lang="en-US" dirty="0"/>
              <a:t> genus, and our current research.</a:t>
            </a:r>
          </a:p>
        </p:txBody>
      </p:sp>
      <p:sp>
        <p:nvSpPr>
          <p:cNvPr id="4" name="Slide Number Placeholder 3"/>
          <p:cNvSpPr>
            <a:spLocks noGrp="1"/>
          </p:cNvSpPr>
          <p:nvPr>
            <p:ph type="sldNum" sz="quarter" idx="5"/>
          </p:nvPr>
        </p:nvSpPr>
        <p:spPr/>
        <p:txBody>
          <a:bodyPr/>
          <a:lstStyle/>
          <a:p>
            <a:fld id="{5E485773-E831-40C3-B08E-FE9BDAA69383}" type="slidenum">
              <a:rPr lang="en-US" smtClean="0"/>
              <a:t>2</a:t>
            </a:fld>
            <a:endParaRPr lang="en-US"/>
          </a:p>
        </p:txBody>
      </p:sp>
    </p:spTree>
    <p:extLst>
      <p:ext uri="{BB962C8B-B14F-4D97-AF65-F5344CB8AC3E}">
        <p14:creationId xmlns:p14="http://schemas.microsoft.com/office/powerpoint/2010/main" val="293113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Pecan leaf dieback is an emerging disease in the pecan industry. It was first observed in Georgia by Lenny Wells in 2011. Since then it has been reported in pecan orchards across the southern United states. Last year the causal pathogen of pecan leaf die back was classified as </a:t>
            </a:r>
            <a:r>
              <a:rPr lang="en-US" dirty="0" err="1"/>
              <a:t>Neofusicoccum</a:t>
            </a:r>
            <a:r>
              <a:rPr lang="en-US" dirty="0"/>
              <a:t> </a:t>
            </a:r>
            <a:r>
              <a:rPr lang="en-US" dirty="0" err="1"/>
              <a:t>caryigenum</a:t>
            </a:r>
            <a:r>
              <a:rPr lang="en-US" dirty="0"/>
              <a:t>.</a:t>
            </a:r>
          </a:p>
        </p:txBody>
      </p:sp>
      <p:sp>
        <p:nvSpPr>
          <p:cNvPr id="4" name="Slide Number Placeholder 3"/>
          <p:cNvSpPr>
            <a:spLocks noGrp="1"/>
          </p:cNvSpPr>
          <p:nvPr>
            <p:ph type="sldNum" sz="quarter" idx="5"/>
          </p:nvPr>
        </p:nvSpPr>
        <p:spPr/>
        <p:txBody>
          <a:bodyPr/>
          <a:lstStyle/>
          <a:p>
            <a:fld id="{5E485773-E831-40C3-B08E-FE9BDAA69383}" type="slidenum">
              <a:rPr lang="en-US" smtClean="0"/>
              <a:t>3</a:t>
            </a:fld>
            <a:endParaRPr lang="en-US"/>
          </a:p>
        </p:txBody>
      </p:sp>
    </p:spTree>
    <p:extLst>
      <p:ext uri="{BB962C8B-B14F-4D97-AF65-F5344CB8AC3E}">
        <p14:creationId xmlns:p14="http://schemas.microsoft.com/office/powerpoint/2010/main" val="203475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know about this disease?</a:t>
            </a:r>
          </a:p>
          <a:p>
            <a:r>
              <a:rPr lang="en-US" dirty="0"/>
              <a:t>We know that it is usually seen around August to October, but we have isolated it as early as June. Also much like scab, it is worse in years with heavier rainfalls. We expect to see more leaf dieback in orchards that do not use fungicides. Last year and early this year we were able to collect dieback samples from Williamson and Burleson county but we need more samples for our research goals. Lastly, we do know that early defoliation of leaves can limit the amount of energy created late in the season. This is a problem because the energy stores help protect trees through harsh winters and in the spring the tree uses energy stored over the winter to begin pecan production. </a:t>
            </a:r>
          </a:p>
        </p:txBody>
      </p:sp>
      <p:sp>
        <p:nvSpPr>
          <p:cNvPr id="4" name="Slide Number Placeholder 3"/>
          <p:cNvSpPr>
            <a:spLocks noGrp="1"/>
          </p:cNvSpPr>
          <p:nvPr>
            <p:ph type="sldNum" sz="quarter" idx="5"/>
          </p:nvPr>
        </p:nvSpPr>
        <p:spPr/>
        <p:txBody>
          <a:bodyPr/>
          <a:lstStyle/>
          <a:p>
            <a:fld id="{5E485773-E831-40C3-B08E-FE9BDAA69383}" type="slidenum">
              <a:rPr lang="en-US" smtClean="0"/>
              <a:t>4</a:t>
            </a:fld>
            <a:endParaRPr lang="en-US"/>
          </a:p>
        </p:txBody>
      </p:sp>
    </p:spTree>
    <p:extLst>
      <p:ext uri="{BB962C8B-B14F-4D97-AF65-F5344CB8AC3E}">
        <p14:creationId xmlns:p14="http://schemas.microsoft.com/office/powerpoint/2010/main" val="327159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 get asked the most is how do I know if it’s pecan leaf dieback. So what you are looking for is as the name suggests leaves dying from the terminal ends of leaflets and the symptoms moving back towards the plant. The leaves often stay on the tree for a prolonged time. You’ll also notice in this picture that there is a blackening down the rachis. Here is where we are able to isolate the fungus so if you send us samples please be sure to include the area where the healthy part meets the symptomatic part. Also check to make sure the branch isn’t damaged elsewhere, because that can sometimes give similar symptoms.</a:t>
            </a:r>
          </a:p>
        </p:txBody>
      </p:sp>
      <p:sp>
        <p:nvSpPr>
          <p:cNvPr id="4" name="Slide Number Placeholder 3"/>
          <p:cNvSpPr>
            <a:spLocks noGrp="1"/>
          </p:cNvSpPr>
          <p:nvPr>
            <p:ph type="sldNum" sz="quarter" idx="5"/>
          </p:nvPr>
        </p:nvSpPr>
        <p:spPr/>
        <p:txBody>
          <a:bodyPr/>
          <a:lstStyle/>
          <a:p>
            <a:fld id="{5E485773-E831-40C3-B08E-FE9BDAA69383}" type="slidenum">
              <a:rPr lang="en-US" smtClean="0"/>
              <a:t>5</a:t>
            </a:fld>
            <a:endParaRPr lang="en-US"/>
          </a:p>
        </p:txBody>
      </p:sp>
    </p:spTree>
    <p:extLst>
      <p:ext uri="{BB962C8B-B14F-4D97-AF65-F5344CB8AC3E}">
        <p14:creationId xmlns:p14="http://schemas.microsoft.com/office/powerpoint/2010/main" val="358087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not much is known about the epidemiology of pecan leaf dieback, we often look to other closely related species. This genus of pathogens is know to infect a wide variety of woody plants including walnut, olive, and grapevines. They often cause leaf dieback in their hosts like what we see in pecan leaf dieback. However, some of these pathogens are able to create branch dieback, cankers, and fruit rot in their hosts. </a:t>
            </a:r>
          </a:p>
        </p:txBody>
      </p:sp>
      <p:sp>
        <p:nvSpPr>
          <p:cNvPr id="4" name="Slide Number Placeholder 3"/>
          <p:cNvSpPr>
            <a:spLocks noGrp="1"/>
          </p:cNvSpPr>
          <p:nvPr>
            <p:ph type="sldNum" sz="quarter" idx="5"/>
          </p:nvPr>
        </p:nvSpPr>
        <p:spPr/>
        <p:txBody>
          <a:bodyPr/>
          <a:lstStyle/>
          <a:p>
            <a:fld id="{5E485773-E831-40C3-B08E-FE9BDAA69383}" type="slidenum">
              <a:rPr lang="en-US" smtClean="0"/>
              <a:t>6</a:t>
            </a:fld>
            <a:endParaRPr lang="en-US"/>
          </a:p>
        </p:txBody>
      </p:sp>
    </p:spTree>
    <p:extLst>
      <p:ext uri="{BB962C8B-B14F-4D97-AF65-F5344CB8AC3E}">
        <p14:creationId xmlns:p14="http://schemas.microsoft.com/office/powerpoint/2010/main" val="1238549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of you know, the walnut tree and pecan tree belong to the same family and are therefore closely related. There have been many reports of </a:t>
            </a:r>
            <a:r>
              <a:rPr lang="en-US" i="1" dirty="0" err="1"/>
              <a:t>Neofusicoccum</a:t>
            </a:r>
            <a:r>
              <a:rPr lang="en-US" i="0" dirty="0"/>
              <a:t> species infecting walnut trees and causing branch dieback, cankers and walnut fruit rot.</a:t>
            </a:r>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7</a:t>
            </a:fld>
            <a:endParaRPr lang="en-US"/>
          </a:p>
        </p:txBody>
      </p:sp>
    </p:spTree>
    <p:extLst>
      <p:ext uri="{BB962C8B-B14F-4D97-AF65-F5344CB8AC3E}">
        <p14:creationId xmlns:p14="http://schemas.microsoft.com/office/powerpoint/2010/main" val="329663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move onto our current research on Pecan leaf dieback in the field, greenhouse, and the lab.</a:t>
            </a:r>
          </a:p>
        </p:txBody>
      </p:sp>
      <p:sp>
        <p:nvSpPr>
          <p:cNvPr id="4" name="Slide Number Placeholder 3"/>
          <p:cNvSpPr>
            <a:spLocks noGrp="1"/>
          </p:cNvSpPr>
          <p:nvPr>
            <p:ph type="sldNum" sz="quarter" idx="5"/>
          </p:nvPr>
        </p:nvSpPr>
        <p:spPr/>
        <p:txBody>
          <a:bodyPr/>
          <a:lstStyle/>
          <a:p>
            <a:fld id="{5E485773-E831-40C3-B08E-FE9BDAA69383}" type="slidenum">
              <a:rPr lang="en-US" smtClean="0"/>
              <a:t>8</a:t>
            </a:fld>
            <a:endParaRPr lang="en-US"/>
          </a:p>
        </p:txBody>
      </p:sp>
    </p:spTree>
    <p:extLst>
      <p:ext uri="{BB962C8B-B14F-4D97-AF65-F5344CB8AC3E}">
        <p14:creationId xmlns:p14="http://schemas.microsoft.com/office/powerpoint/2010/main" val="3956112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Samples of dieback were collected in Burleson county in 2021. The leaflets were surface sterilized and grown in fungal growth medium. From there we isolated </a:t>
            </a:r>
            <a:r>
              <a:rPr lang="en-US" dirty="0" err="1"/>
              <a:t>neofusicoccum</a:t>
            </a:r>
            <a:r>
              <a:rPr lang="en-US" dirty="0"/>
              <a:t> </a:t>
            </a:r>
            <a:r>
              <a:rPr lang="en-US" dirty="0" err="1"/>
              <a:t>caryigenum</a:t>
            </a:r>
            <a:r>
              <a:rPr lang="en-US" dirty="0"/>
              <a:t> based on morphological observations. The fungus appears green and layered on the agar and grows very quickly. We sequenced the ITS1-4 DNA region which is commonly used for fungal identification. </a:t>
            </a:r>
          </a:p>
        </p:txBody>
      </p:sp>
      <p:sp>
        <p:nvSpPr>
          <p:cNvPr id="4" name="Slide Number Placeholder 3"/>
          <p:cNvSpPr>
            <a:spLocks noGrp="1"/>
          </p:cNvSpPr>
          <p:nvPr>
            <p:ph type="sldNum" sz="quarter" idx="5"/>
          </p:nvPr>
        </p:nvSpPr>
        <p:spPr/>
        <p:txBody>
          <a:bodyPr/>
          <a:lstStyle/>
          <a:p>
            <a:fld id="{5E485773-E831-40C3-B08E-FE9BDAA69383}" type="slidenum">
              <a:rPr lang="en-US" smtClean="0"/>
              <a:t>9</a:t>
            </a:fld>
            <a:endParaRPr lang="en-US"/>
          </a:p>
        </p:txBody>
      </p:sp>
    </p:spTree>
    <p:extLst>
      <p:ext uri="{BB962C8B-B14F-4D97-AF65-F5344CB8AC3E}">
        <p14:creationId xmlns:p14="http://schemas.microsoft.com/office/powerpoint/2010/main" val="184464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anchor="b">
            <a:normAutofit/>
          </a:bodyPr>
          <a:lstStyle>
            <a:lvl1pPr algn="ctr">
              <a:lnSpc>
                <a:spcPct val="90000"/>
              </a:lnSpc>
              <a:defRPr>
                <a:solidFill>
                  <a:schemeClr val="tx2"/>
                </a:solidFill>
              </a:defRPr>
            </a:lvl1pPr>
          </a:lstStyle>
          <a:p>
            <a:pPr>
              <a:tabLst>
                <a:tab pos="3370263" algn="l"/>
              </a:tabLst>
            </a:pPr>
            <a:r>
              <a:rPr lang="en-US" sz="4000">
                <a:solidFill>
                  <a:schemeClr val="tx2">
                    <a:alpha val="75000"/>
                  </a:schemeClr>
                </a:solidFill>
              </a:rPr>
              <a:t>Click to edit Master title style</a:t>
            </a: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a:normAutofit/>
          </a:bodyPr>
          <a:lstStyle>
            <a:lvl1pPr marL="0" indent="0" algn="ctr">
              <a:lnSpc>
                <a:spcPct val="150000"/>
              </a:lnSpc>
              <a:buNone/>
              <a:defRPr sz="1600" cap="all" spc="600" baseline="0">
                <a:solidFill>
                  <a:schemeClr val="tx2"/>
                </a:solidFill>
              </a:defRPr>
            </a:lvl1pPr>
          </a:lstStyle>
          <a:p>
            <a:r>
              <a:rPr lang="en-US">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a:lstStyle/>
          <a:p>
            <a:r>
              <a:rPr lang="en-US"/>
              <a:t>Click icon to add picture</a:t>
            </a:r>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anchor="ctr">
            <a:normAutofit/>
          </a:bodyPr>
          <a:lstStyle>
            <a:lvl1pPr algn="l">
              <a:defRPr/>
            </a:lvl1pPr>
          </a:lstStyle>
          <a:p>
            <a:pPr algn="ctr"/>
            <a:r>
              <a:rPr lang="en-US"/>
              <a:t>Click to edit Master title style</a:t>
            </a:r>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a:normAutofit/>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a:lstStyle/>
          <a:p>
            <a:r>
              <a:rPr lang="en-US"/>
              <a:t>Click icon to add picture</a:t>
            </a:r>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a:lstStyle/>
          <a:p>
            <a:r>
              <a:rPr lang="en-US"/>
              <a:t>Click icon to add picture</a:t>
            </a:r>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anchor="ctr">
            <a:normAutofit/>
          </a:bodyPr>
          <a:lstStyle>
            <a:lvl1pPr algn="ctr">
              <a:defRPr/>
            </a:lvl1pPr>
          </a:lstStyle>
          <a:p>
            <a:pPr algn="ctr"/>
            <a:r>
              <a:rPr lang="en-US"/>
              <a:t>Click to edit Master title style</a:t>
            </a:r>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a:normAutofit/>
          </a:bodyPr>
          <a:lstStyle>
            <a:lvl1pPr marL="0" indent="0" algn="ct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a:lstStyle/>
          <a:p>
            <a:r>
              <a:rPr lang="en-US"/>
              <a:t>Click icon to add picture</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anchor="b">
            <a:normAutofit/>
          </a:bodyPr>
          <a:lstStyle>
            <a:lvl1pPr algn="ctr">
              <a:lnSpc>
                <a:spcPct val="90000"/>
              </a:lnSpc>
              <a:defRPr sz="4400"/>
            </a:lvl1pPr>
          </a:lstStyle>
          <a:p>
            <a:r>
              <a:rPr lang="en-US"/>
              <a:t>Click to edit Master title style</a:t>
            </a:r>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a:normAutofit/>
          </a:bodyPr>
          <a:lstStyle/>
          <a:p>
            <a:pPr algn="r"/>
            <a:r>
              <a:rPr lang="en-US"/>
              <a:t>Click to edit Master title style</a:t>
            </a:r>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anchor="ctr">
            <a:normAutofit/>
          </a:bodyPr>
          <a:lstStyle>
            <a:lvl1pPr marL="0" indent="0">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a:lstStyle/>
          <a:p>
            <a:r>
              <a:rPr lang="en-US"/>
              <a:t>Click icon to add picture</a:t>
            </a:r>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anchor="ctr">
            <a:noAutofit/>
          </a:bodyPr>
          <a:lstStyle>
            <a:lvl1pPr algn="l">
              <a:spcBef>
                <a:spcPts val="0"/>
              </a:spcBef>
              <a:defRPr baseline="0"/>
            </a:lvl1pPr>
          </a:lstStyle>
          <a:p>
            <a:pPr algn="ctr"/>
            <a:r>
              <a:rPr lang="en-US"/>
              <a:t>Click to edit Master title style</a:t>
            </a:r>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a:r>
              <a:rPr lang="en-US"/>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a:lstStyle/>
          <a:p>
            <a:r>
              <a:rPr lang="en-US"/>
              <a:t>Click icon to add picture</a:t>
            </a:r>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a:lstStyle/>
          <a:p>
            <a:r>
              <a:rPr lang="en-US"/>
              <a:t>Click icon to add picture</a:t>
            </a:r>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a:lstStyle/>
          <a:p>
            <a:r>
              <a:rPr lang="en-US"/>
              <a:t>Click icon to add picture</a:t>
            </a:r>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anchor="ctr">
            <a:normAutofit/>
          </a:bodyPr>
          <a:lstStyle>
            <a:lvl1pPr algn="l">
              <a:defRPr/>
            </a:lvl1pPr>
          </a:lstStyle>
          <a:p>
            <a:pPr algn="r"/>
            <a:r>
              <a:rPr lang="en-US" sz="4000"/>
              <a:t>Click to edit Master title style</a:t>
            </a:r>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anchor="ctr">
            <a:normAutofit/>
          </a:bodyPr>
          <a:lstStyle>
            <a:lvl1pPr marL="0" indent="0">
              <a:buNone/>
              <a:defRPr/>
            </a:lvl1pPr>
          </a:lstStyle>
          <a:p>
            <a:pPr algn="l"/>
            <a:r>
              <a:rPr lang="en-US" sz="1600"/>
              <a:t>Click to edit Master subtitle style</a:t>
            </a:r>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a:lstStyle/>
          <a:p>
            <a:r>
              <a:rPr lang="en-US"/>
              <a:t>Click icon to add picture</a:t>
            </a:r>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a:normAutofit fontScale="90000"/>
          </a:bodyPr>
          <a:lstStyle>
            <a:lvl1pPr algn="ctr">
              <a:defRPr/>
            </a:lvl1pPr>
          </a:lstStyle>
          <a:p>
            <a:r>
              <a:rPr lang="en-US"/>
              <a:t>Click to edit Master title style</a:t>
            </a:r>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a:normAutofit/>
          </a:bodyPr>
          <a:lstStyle>
            <a:lvl1pPr marL="0" indent="0" algn="ctr">
              <a:buNone/>
              <a:defRPr/>
            </a:lvl1pPr>
          </a:lstStyle>
          <a:p>
            <a:r>
              <a:rPr lang="en-US" sz="1600"/>
              <a:t>Click to edit Master subtitle style</a:t>
            </a:r>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a:lstStyle/>
          <a:p>
            <a:r>
              <a:rPr lang="en-US"/>
              <a:t>Click icon to add picture</a:t>
            </a:r>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anchor="t"/>
          <a:lstStyle/>
          <a:p>
            <a:r>
              <a:rPr lang="en-US"/>
              <a:t>Click to edit Master title style</a:t>
            </a:r>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3385-7A97-4B91-90E4-313A5F6486BE}"/>
              </a:ext>
            </a:extLst>
          </p:cNvPr>
          <p:cNvSpPr>
            <a:spLocks noGrp="1"/>
          </p:cNvSpPr>
          <p:nvPr>
            <p:ph type="ctrTitle"/>
          </p:nvPr>
        </p:nvSpPr>
        <p:spPr>
          <a:xfrm>
            <a:off x="1426041" y="373236"/>
            <a:ext cx="3071005" cy="3051391"/>
          </a:xfrm>
        </p:spPr>
        <p:txBody>
          <a:bodyPr vert="horz" lIns="91440" tIns="45720" rIns="91440" bIns="45720" rtlCol="0" anchor="b" anchorCtr="0">
            <a:normAutofit/>
          </a:bodyPr>
          <a:lstStyle/>
          <a:p>
            <a:r>
              <a:rPr lang="en-US" sz="4800"/>
              <a:t>Pecan Leaf Dieback</a:t>
            </a:r>
          </a:p>
        </p:txBody>
      </p:sp>
      <p:sp>
        <p:nvSpPr>
          <p:cNvPr id="5" name="Subtitle 4">
            <a:extLst>
              <a:ext uri="{FF2B5EF4-FFF2-40B4-BE49-F238E27FC236}">
                <a16:creationId xmlns:a16="http://schemas.microsoft.com/office/drawing/2014/main" id="{6D600243-42CA-42D2-A56A-C6924D272A5B}"/>
              </a:ext>
            </a:extLst>
          </p:cNvPr>
          <p:cNvSpPr>
            <a:spLocks noGrp="1"/>
          </p:cNvSpPr>
          <p:nvPr>
            <p:ph type="subTitle" idx="1"/>
          </p:nvPr>
        </p:nvSpPr>
        <p:spPr>
          <a:xfrm>
            <a:off x="391886" y="4806137"/>
            <a:ext cx="5215811" cy="1678627"/>
          </a:xfrm>
        </p:spPr>
        <p:txBody>
          <a:bodyPr vert="horz" lIns="91440" tIns="45720" rIns="91440" bIns="45720" rtlCol="0" anchor="t">
            <a:normAutofit fontScale="92500"/>
          </a:bodyPr>
          <a:lstStyle/>
          <a:p>
            <a:r>
              <a:rPr lang="en-US" sz="1400" spc="300">
                <a:cs typeface="Arial" panose="020B0604020202020204" pitchFamily="34" charset="0"/>
              </a:rPr>
              <a:t>Erin Arthur</a:t>
            </a:r>
          </a:p>
          <a:p>
            <a:r>
              <a:rPr lang="en-US" sz="1400" b="0" i="0" spc="300">
                <a:effectLst/>
                <a:cs typeface="Arial" panose="020B0604020202020204" pitchFamily="34" charset="0"/>
              </a:rPr>
              <a:t>Graduate Student | Jo Laboratory</a:t>
            </a:r>
          </a:p>
          <a:p>
            <a:r>
              <a:rPr lang="en-US" sz="1400" b="0" i="0" spc="300">
                <a:effectLst/>
                <a:cs typeface="Arial" panose="020B0604020202020204" pitchFamily="34" charset="0"/>
              </a:rPr>
              <a:t>Dept of Plant Pathology &amp; Microbiology</a:t>
            </a:r>
          </a:p>
          <a:p>
            <a:r>
              <a:rPr lang="en-US" sz="1400" b="0" i="0" spc="300">
                <a:effectLst/>
                <a:cs typeface="Arial" panose="020B0604020202020204" pitchFamily="34" charset="0"/>
              </a:rPr>
              <a:t>Texas A&amp;M University</a:t>
            </a:r>
          </a:p>
          <a:p>
            <a:endParaRPr lang="en-US" sz="11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06BE0FF-EA6D-46A7-A147-E9A160A7F785}"/>
              </a:ext>
            </a:extLst>
          </p:cNvPr>
          <p:cNvSpPr/>
          <p:nvPr/>
        </p:nvSpPr>
        <p:spPr>
          <a:xfrm>
            <a:off x="1524000" y="3850640"/>
            <a:ext cx="1630795" cy="955497"/>
          </a:xfrm>
          <a:prstGeom prst="rect">
            <a:avLst/>
          </a:prstGeom>
          <a:solidFill>
            <a:schemeClr val="bg2"/>
          </a:solidFill>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8" name="Picture Placeholder 7" descr="A group of trees in a field&#10;&#10;Description automatically generated with medium confidence">
            <a:extLst>
              <a:ext uri="{FF2B5EF4-FFF2-40B4-BE49-F238E27FC236}">
                <a16:creationId xmlns:a16="http://schemas.microsoft.com/office/drawing/2014/main" id="{C1120695-8C88-B7C2-F5BC-33F76FD50554}"/>
              </a:ext>
            </a:extLst>
          </p:cNvPr>
          <p:cNvPicPr>
            <a:picLocks noGrp="1" noChangeAspect="1"/>
          </p:cNvPicPr>
          <p:nvPr>
            <p:ph type="pic" sz="quarter" idx="13"/>
          </p:nvPr>
        </p:nvPicPr>
        <p:blipFill rotWithShape="1">
          <a:blip r:embed="rId3"/>
          <a:srcRect t="7617" b="7783"/>
          <a:stretch/>
        </p:blipFill>
        <p:spPr>
          <a:xfrm>
            <a:off x="6096000" y="-13442"/>
            <a:ext cx="6096000" cy="6876139"/>
          </a:xfrm>
        </p:spPr>
      </p:pic>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0755-9A81-4C2A-9F48-7B0CF685B25F}"/>
              </a:ext>
            </a:extLst>
          </p:cNvPr>
          <p:cNvSpPr>
            <a:spLocks noGrp="1"/>
          </p:cNvSpPr>
          <p:nvPr>
            <p:ph type="title"/>
          </p:nvPr>
        </p:nvSpPr>
        <p:spPr>
          <a:xfrm>
            <a:off x="839788" y="665629"/>
            <a:ext cx="10515600" cy="818995"/>
          </a:xfrm>
        </p:spPr>
        <p:txBody>
          <a:bodyPr anchor="ctr">
            <a:normAutofit/>
          </a:bodyPr>
          <a:lstStyle/>
          <a:p>
            <a:r>
              <a:rPr lang="en-US"/>
              <a:t>Fungicide Sensitivity</a:t>
            </a:r>
          </a:p>
        </p:txBody>
      </p:sp>
      <p:pic>
        <p:nvPicPr>
          <p:cNvPr id="5" name="Picture 4" descr="A picture containing text, cup, indoor, container&#10;&#10;Description automatically generated">
            <a:extLst>
              <a:ext uri="{FF2B5EF4-FFF2-40B4-BE49-F238E27FC236}">
                <a16:creationId xmlns:a16="http://schemas.microsoft.com/office/drawing/2014/main" id="{D16E4DD5-321D-935F-C866-A8E40AD97DBA}"/>
              </a:ext>
            </a:extLst>
          </p:cNvPr>
          <p:cNvPicPr>
            <a:picLocks noChangeAspect="1"/>
          </p:cNvPicPr>
          <p:nvPr/>
        </p:nvPicPr>
        <p:blipFill rotWithShape="1">
          <a:blip r:embed="rId3"/>
          <a:srcRect t="3027" r="-4" b="-4"/>
          <a:stretch/>
        </p:blipFill>
        <p:spPr>
          <a:xfrm>
            <a:off x="885808" y="2044853"/>
            <a:ext cx="5157787" cy="3751268"/>
          </a:xfrm>
          <a:prstGeom prst="rect">
            <a:avLst/>
          </a:prstGeom>
          <a:noFill/>
        </p:spPr>
      </p:pic>
      <p:sp>
        <p:nvSpPr>
          <p:cNvPr id="4" name="Content Placeholder 3">
            <a:extLst>
              <a:ext uri="{FF2B5EF4-FFF2-40B4-BE49-F238E27FC236}">
                <a16:creationId xmlns:a16="http://schemas.microsoft.com/office/drawing/2014/main" id="{8FCC2EA0-C34E-4F96-9F44-6FCCB471BA7B}"/>
              </a:ext>
            </a:extLst>
          </p:cNvPr>
          <p:cNvSpPr>
            <a:spLocks noGrp="1"/>
          </p:cNvSpPr>
          <p:nvPr>
            <p:ph sz="quarter" idx="4"/>
          </p:nvPr>
        </p:nvSpPr>
        <p:spPr>
          <a:xfrm>
            <a:off x="6172200" y="2044853"/>
            <a:ext cx="5183188" cy="3751268"/>
          </a:xfrm>
        </p:spPr>
        <p:txBody>
          <a:bodyPr>
            <a:normAutofit/>
          </a:bodyPr>
          <a:lstStyle/>
          <a:p>
            <a:pPr>
              <a:lnSpc>
                <a:spcPct val="110000"/>
              </a:lnSpc>
            </a:pPr>
            <a:r>
              <a:rPr lang="en-US" dirty="0"/>
              <a:t>No current management plan or fungicides labeled for Pecan leaf dieback</a:t>
            </a:r>
          </a:p>
          <a:p>
            <a:pPr>
              <a:lnSpc>
                <a:spcPct val="110000"/>
              </a:lnSpc>
            </a:pPr>
            <a:r>
              <a:rPr lang="en-US" dirty="0"/>
              <a:t>We expect fungicide resistance</a:t>
            </a:r>
          </a:p>
          <a:p>
            <a:pPr>
              <a:lnSpc>
                <a:spcPct val="110000"/>
              </a:lnSpc>
            </a:pPr>
            <a:r>
              <a:rPr lang="en-US" dirty="0"/>
              <a:t>Fungicide assays are used to determine sensitivity and resistance to fungicides</a:t>
            </a:r>
          </a:p>
        </p:txBody>
      </p:sp>
      <p:sp>
        <p:nvSpPr>
          <p:cNvPr id="64" name="Date Placeholder 63">
            <a:extLst>
              <a:ext uri="{FF2B5EF4-FFF2-40B4-BE49-F238E27FC236}">
                <a16:creationId xmlns:a16="http://schemas.microsoft.com/office/drawing/2014/main" id="{71E4B157-4D67-4D96-AE1A-92AFDC894C21}"/>
              </a:ext>
            </a:extLst>
          </p:cNvPr>
          <p:cNvSpPr>
            <a:spLocks noGrp="1"/>
          </p:cNvSpPr>
          <p:nvPr>
            <p:ph type="dt" sz="half" idx="10"/>
          </p:nvPr>
        </p:nvSpPr>
        <p:spPr>
          <a:xfrm>
            <a:off x="258792" y="6356350"/>
            <a:ext cx="3322608" cy="365125"/>
          </a:xfrm>
        </p:spPr>
        <p:txBody>
          <a:bodyPr anchor="ctr">
            <a:normAutofit/>
          </a:bodyPr>
          <a:lstStyle/>
          <a:p>
            <a:pPr>
              <a:spcAft>
                <a:spcPts val="600"/>
              </a:spcAft>
            </a:pPr>
            <a:r>
              <a:rPr lang="en-US"/>
              <a:t>2022</a:t>
            </a:r>
          </a:p>
        </p:txBody>
      </p:sp>
      <p:sp>
        <p:nvSpPr>
          <p:cNvPr id="65" name="Footer Placeholder 64">
            <a:extLst>
              <a:ext uri="{FF2B5EF4-FFF2-40B4-BE49-F238E27FC236}">
                <a16:creationId xmlns:a16="http://schemas.microsoft.com/office/drawing/2014/main" id="{28028286-6D89-4643-8D1B-E6F515814E1D}"/>
              </a:ext>
            </a:extLst>
          </p:cNvPr>
          <p:cNvSpPr>
            <a:spLocks noGrp="1"/>
          </p:cNvSpPr>
          <p:nvPr>
            <p:ph type="ftr" sz="quarter" idx="11"/>
          </p:nvPr>
        </p:nvSpPr>
        <p:spPr>
          <a:xfrm>
            <a:off x="3581399" y="6356350"/>
            <a:ext cx="5029203" cy="365125"/>
          </a:xfrm>
        </p:spPr>
        <p:txBody>
          <a:bodyPr anchor="ctr">
            <a:normAutofit/>
          </a:bodyPr>
          <a:lstStyle/>
          <a:p>
            <a:pPr>
              <a:spcAft>
                <a:spcPts val="600"/>
              </a:spcAft>
            </a:pPr>
            <a:r>
              <a:rPr lang="en-US"/>
              <a:t>Tpga conference</a:t>
            </a:r>
          </a:p>
        </p:txBody>
      </p:sp>
      <p:sp>
        <p:nvSpPr>
          <p:cNvPr id="66" name="Slide Number Placeholder 65">
            <a:extLst>
              <a:ext uri="{FF2B5EF4-FFF2-40B4-BE49-F238E27FC236}">
                <a16:creationId xmlns:a16="http://schemas.microsoft.com/office/drawing/2014/main" id="{66335940-4EDC-4550-8115-003BDF496E63}"/>
              </a:ext>
            </a:extLst>
          </p:cNvPr>
          <p:cNvSpPr>
            <a:spLocks noGrp="1"/>
          </p:cNvSpPr>
          <p:nvPr>
            <p:ph type="sldNum" sz="quarter" idx="12"/>
          </p:nvPr>
        </p:nvSpPr>
        <p:spPr>
          <a:xfrm>
            <a:off x="10518474" y="6356350"/>
            <a:ext cx="1414733" cy="365125"/>
          </a:xfrm>
        </p:spPr>
        <p:txBody>
          <a:bodyPr anchor="ctr">
            <a:normAutofit/>
          </a:bodyPr>
          <a:lstStyle/>
          <a:p>
            <a:pPr>
              <a:spcAft>
                <a:spcPts val="600"/>
              </a:spcAft>
            </a:pPr>
            <a:r>
              <a:rPr lang="en-US"/>
              <a:t>8</a:t>
            </a:r>
          </a:p>
        </p:txBody>
      </p:sp>
    </p:spTree>
    <p:extLst>
      <p:ext uri="{BB962C8B-B14F-4D97-AF65-F5344CB8AC3E}">
        <p14:creationId xmlns:p14="http://schemas.microsoft.com/office/powerpoint/2010/main" val="335898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B960-AA68-CD4F-86CA-BCA89046F10E}"/>
              </a:ext>
            </a:extLst>
          </p:cNvPr>
          <p:cNvSpPr>
            <a:spLocks noGrp="1"/>
          </p:cNvSpPr>
          <p:nvPr>
            <p:ph type="title"/>
          </p:nvPr>
        </p:nvSpPr>
        <p:spPr/>
        <p:txBody>
          <a:bodyPr/>
          <a:lstStyle/>
          <a:p>
            <a:r>
              <a:rPr lang="en-US"/>
              <a:t>Fungicide Assays</a:t>
            </a:r>
          </a:p>
        </p:txBody>
      </p:sp>
      <p:sp>
        <p:nvSpPr>
          <p:cNvPr id="3" name="Content Placeholder 2">
            <a:extLst>
              <a:ext uri="{FF2B5EF4-FFF2-40B4-BE49-F238E27FC236}">
                <a16:creationId xmlns:a16="http://schemas.microsoft.com/office/drawing/2014/main" id="{CF23BCC6-21CE-FFEB-90F1-9F858D8646CF}"/>
              </a:ext>
            </a:extLst>
          </p:cNvPr>
          <p:cNvSpPr>
            <a:spLocks noGrp="1"/>
          </p:cNvSpPr>
          <p:nvPr>
            <p:ph idx="1"/>
          </p:nvPr>
        </p:nvSpPr>
        <p:spPr>
          <a:xfrm>
            <a:off x="838200" y="2005250"/>
            <a:ext cx="4375826" cy="4190323"/>
          </a:xfrm>
        </p:spPr>
        <p:txBody>
          <a:bodyPr>
            <a:normAutofit lnSpcReduction="10000"/>
          </a:bodyPr>
          <a:lstStyle/>
          <a:p>
            <a:r>
              <a:rPr lang="en-US" sz="3200" dirty="0"/>
              <a:t>In the lab on petri dishes</a:t>
            </a:r>
          </a:p>
          <a:p>
            <a:r>
              <a:rPr lang="en-US" sz="3200" dirty="0"/>
              <a:t>Heritage, Tebuconazole, </a:t>
            </a:r>
            <a:r>
              <a:rPr lang="en-US" sz="3200" dirty="0" err="1"/>
              <a:t>Elast</a:t>
            </a:r>
            <a:r>
              <a:rPr lang="en-US" sz="3200" dirty="0"/>
              <a:t>, and </a:t>
            </a:r>
            <a:r>
              <a:rPr lang="en-US" sz="3200" dirty="0" err="1"/>
              <a:t>Supertin</a:t>
            </a:r>
            <a:endParaRPr lang="en-US" sz="3200" dirty="0"/>
          </a:p>
          <a:p>
            <a:r>
              <a:rPr lang="en-US" sz="3200" dirty="0"/>
              <a:t>Resistance or sensitivity</a:t>
            </a:r>
          </a:p>
          <a:p>
            <a:pPr marL="0" indent="0">
              <a:buNone/>
            </a:pPr>
            <a:endParaRPr lang="en-US" sz="3200" dirty="0"/>
          </a:p>
          <a:p>
            <a:endParaRPr lang="en-US" sz="3200" dirty="0"/>
          </a:p>
        </p:txBody>
      </p:sp>
      <p:sp>
        <p:nvSpPr>
          <p:cNvPr id="4" name="Date Placeholder 3">
            <a:extLst>
              <a:ext uri="{FF2B5EF4-FFF2-40B4-BE49-F238E27FC236}">
                <a16:creationId xmlns:a16="http://schemas.microsoft.com/office/drawing/2014/main" id="{2BBF6127-E31B-4C6F-0E23-A955BC3D55B1}"/>
              </a:ext>
            </a:extLst>
          </p:cNvPr>
          <p:cNvSpPr>
            <a:spLocks noGrp="1"/>
          </p:cNvSpPr>
          <p:nvPr>
            <p:ph type="dt" sz="half" idx="2"/>
          </p:nvPr>
        </p:nvSpPr>
        <p:spPr/>
        <p:txBody>
          <a:bodyPr/>
          <a:lstStyle/>
          <a:p>
            <a:r>
              <a:rPr lang="en-US"/>
              <a:t>2022</a:t>
            </a:r>
          </a:p>
        </p:txBody>
      </p:sp>
      <p:sp>
        <p:nvSpPr>
          <p:cNvPr id="5" name="Footer Placeholder 4">
            <a:extLst>
              <a:ext uri="{FF2B5EF4-FFF2-40B4-BE49-F238E27FC236}">
                <a16:creationId xmlns:a16="http://schemas.microsoft.com/office/drawing/2014/main" id="{328E4891-59A9-DCD5-5B61-7EEAC0E0D453}"/>
              </a:ext>
            </a:extLst>
          </p:cNvPr>
          <p:cNvSpPr>
            <a:spLocks noGrp="1"/>
          </p:cNvSpPr>
          <p:nvPr>
            <p:ph type="ftr" sz="quarter" idx="3"/>
          </p:nvPr>
        </p:nvSpPr>
        <p:spPr/>
        <p:txBody>
          <a:bodyPr/>
          <a:lstStyle/>
          <a:p>
            <a:r>
              <a:rPr lang="en-US"/>
              <a:t>Tpga Conference</a:t>
            </a:r>
          </a:p>
        </p:txBody>
      </p:sp>
      <p:sp>
        <p:nvSpPr>
          <p:cNvPr id="6" name="Slide Number Placeholder 5">
            <a:extLst>
              <a:ext uri="{FF2B5EF4-FFF2-40B4-BE49-F238E27FC236}">
                <a16:creationId xmlns:a16="http://schemas.microsoft.com/office/drawing/2014/main" id="{B10C1168-7240-3AAD-664D-7F199CDE311C}"/>
              </a:ext>
            </a:extLst>
          </p:cNvPr>
          <p:cNvSpPr>
            <a:spLocks noGrp="1"/>
          </p:cNvSpPr>
          <p:nvPr>
            <p:ph type="sldNum" sz="quarter" idx="4"/>
          </p:nvPr>
        </p:nvSpPr>
        <p:spPr/>
        <p:txBody>
          <a:bodyPr/>
          <a:lstStyle/>
          <a:p>
            <a:fld id="{AE208ADF-3ADD-483D-A721-14E3EEE2C135}" type="slidenum">
              <a:rPr lang="en-US" smtClean="0"/>
              <a:pPr/>
              <a:t>11</a:t>
            </a:fld>
            <a:endParaRPr lang="en-US"/>
          </a:p>
        </p:txBody>
      </p:sp>
      <p:pic>
        <p:nvPicPr>
          <p:cNvPr id="8" name="Picture 7" descr="A picture containing cup, coffee, tableware, dishware&#10;&#10;Description automatically generated">
            <a:extLst>
              <a:ext uri="{FF2B5EF4-FFF2-40B4-BE49-F238E27FC236}">
                <a16:creationId xmlns:a16="http://schemas.microsoft.com/office/drawing/2014/main" id="{CA9D5019-EFB5-44EE-AA64-A44542E7C579}"/>
              </a:ext>
            </a:extLst>
          </p:cNvPr>
          <p:cNvPicPr>
            <a:picLocks noChangeAspect="1"/>
          </p:cNvPicPr>
          <p:nvPr/>
        </p:nvPicPr>
        <p:blipFill>
          <a:blip r:embed="rId3"/>
          <a:stretch>
            <a:fillRect/>
          </a:stretch>
        </p:blipFill>
        <p:spPr>
          <a:xfrm rot="16200000">
            <a:off x="6522719" y="904637"/>
            <a:ext cx="3657600" cy="6004560"/>
          </a:xfrm>
          <a:prstGeom prst="rect">
            <a:avLst/>
          </a:prstGeom>
        </p:spPr>
      </p:pic>
    </p:spTree>
    <p:extLst>
      <p:ext uri="{BB962C8B-B14F-4D97-AF65-F5344CB8AC3E}">
        <p14:creationId xmlns:p14="http://schemas.microsoft.com/office/powerpoint/2010/main" val="3554387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F9FA-DEB0-D51D-870E-63E82A089EE6}"/>
              </a:ext>
            </a:extLst>
          </p:cNvPr>
          <p:cNvSpPr>
            <a:spLocks noGrp="1"/>
          </p:cNvSpPr>
          <p:nvPr>
            <p:ph type="title"/>
          </p:nvPr>
        </p:nvSpPr>
        <p:spPr/>
        <p:txBody>
          <a:bodyPr/>
          <a:lstStyle/>
          <a:p>
            <a:r>
              <a:rPr lang="en-US" dirty="0"/>
              <a:t>The Greenhouse</a:t>
            </a:r>
          </a:p>
        </p:txBody>
      </p:sp>
      <p:sp>
        <p:nvSpPr>
          <p:cNvPr id="3" name="Content Placeholder 2">
            <a:extLst>
              <a:ext uri="{FF2B5EF4-FFF2-40B4-BE49-F238E27FC236}">
                <a16:creationId xmlns:a16="http://schemas.microsoft.com/office/drawing/2014/main" id="{3F72C2CA-E54A-75C4-A917-AABBF9BB5A29}"/>
              </a:ext>
            </a:extLst>
          </p:cNvPr>
          <p:cNvSpPr>
            <a:spLocks noGrp="1"/>
          </p:cNvSpPr>
          <p:nvPr>
            <p:ph idx="1"/>
          </p:nvPr>
        </p:nvSpPr>
        <p:spPr>
          <a:xfrm>
            <a:off x="838200" y="1811756"/>
            <a:ext cx="6210300" cy="4190323"/>
          </a:xfrm>
        </p:spPr>
        <p:txBody>
          <a:bodyPr>
            <a:normAutofit/>
          </a:bodyPr>
          <a:lstStyle/>
          <a:p>
            <a:r>
              <a:rPr lang="en-US" sz="2800" dirty="0"/>
              <a:t>Controlled environment</a:t>
            </a:r>
          </a:p>
          <a:p>
            <a:r>
              <a:rPr lang="en-US" sz="2800" dirty="0"/>
              <a:t>Can inoculate plants without spreading disease</a:t>
            </a:r>
          </a:p>
          <a:p>
            <a:r>
              <a:rPr lang="en-US" sz="2800" dirty="0"/>
              <a:t>Planted pecan seedlings</a:t>
            </a:r>
          </a:p>
          <a:p>
            <a:r>
              <a:rPr lang="en-US" sz="2800" dirty="0"/>
              <a:t>Also growing rice and banana plants for other projects</a:t>
            </a:r>
          </a:p>
          <a:p>
            <a:endParaRPr lang="en-US" sz="2800" dirty="0"/>
          </a:p>
        </p:txBody>
      </p:sp>
      <p:sp>
        <p:nvSpPr>
          <p:cNvPr id="4" name="Date Placeholder 3">
            <a:extLst>
              <a:ext uri="{FF2B5EF4-FFF2-40B4-BE49-F238E27FC236}">
                <a16:creationId xmlns:a16="http://schemas.microsoft.com/office/drawing/2014/main" id="{41891B92-0278-3236-53BC-518453ADAA0F}"/>
              </a:ext>
            </a:extLst>
          </p:cNvPr>
          <p:cNvSpPr>
            <a:spLocks noGrp="1"/>
          </p:cNvSpPr>
          <p:nvPr>
            <p:ph type="dt" sz="half" idx="2"/>
          </p:nvPr>
        </p:nvSpPr>
        <p:spPr/>
        <p:txBody>
          <a:bodyPr/>
          <a:lstStyle/>
          <a:p>
            <a:r>
              <a:rPr lang="en-US" dirty="0"/>
              <a:t>2022</a:t>
            </a:r>
          </a:p>
        </p:txBody>
      </p:sp>
      <p:sp>
        <p:nvSpPr>
          <p:cNvPr id="5" name="Footer Placeholder 4">
            <a:extLst>
              <a:ext uri="{FF2B5EF4-FFF2-40B4-BE49-F238E27FC236}">
                <a16:creationId xmlns:a16="http://schemas.microsoft.com/office/drawing/2014/main" id="{02069221-76B6-D09F-6BCB-998D6D4D6DC1}"/>
              </a:ext>
            </a:extLst>
          </p:cNvPr>
          <p:cNvSpPr>
            <a:spLocks noGrp="1"/>
          </p:cNvSpPr>
          <p:nvPr>
            <p:ph type="ftr" sz="quarter" idx="3"/>
          </p:nvPr>
        </p:nvSpPr>
        <p:spPr/>
        <p:txBody>
          <a:bodyPr/>
          <a:lstStyle/>
          <a:p>
            <a:r>
              <a:rPr lang="en-US" dirty="0" err="1"/>
              <a:t>Tpga</a:t>
            </a:r>
            <a:r>
              <a:rPr lang="en-US" dirty="0"/>
              <a:t> Conference</a:t>
            </a:r>
          </a:p>
        </p:txBody>
      </p:sp>
      <p:sp>
        <p:nvSpPr>
          <p:cNvPr id="6" name="Slide Number Placeholder 5">
            <a:extLst>
              <a:ext uri="{FF2B5EF4-FFF2-40B4-BE49-F238E27FC236}">
                <a16:creationId xmlns:a16="http://schemas.microsoft.com/office/drawing/2014/main" id="{31FEA83B-2DF2-C154-1110-4713A9F933D8}"/>
              </a:ext>
            </a:extLst>
          </p:cNvPr>
          <p:cNvSpPr>
            <a:spLocks noGrp="1"/>
          </p:cNvSpPr>
          <p:nvPr>
            <p:ph type="sldNum" sz="quarter" idx="4"/>
          </p:nvPr>
        </p:nvSpPr>
        <p:spPr/>
        <p:txBody>
          <a:bodyPr/>
          <a:lstStyle/>
          <a:p>
            <a:fld id="{AE208ADF-3ADD-483D-A721-14E3EEE2C135}" type="slidenum">
              <a:rPr lang="en-US" smtClean="0"/>
              <a:pPr/>
              <a:t>12</a:t>
            </a:fld>
            <a:endParaRPr lang="en-US"/>
          </a:p>
        </p:txBody>
      </p:sp>
      <p:pic>
        <p:nvPicPr>
          <p:cNvPr id="8" name="Picture 7" descr="A picture containing tree&#10;&#10;Description automatically generated">
            <a:extLst>
              <a:ext uri="{FF2B5EF4-FFF2-40B4-BE49-F238E27FC236}">
                <a16:creationId xmlns:a16="http://schemas.microsoft.com/office/drawing/2014/main" id="{B60804A7-A6CC-A319-4A27-65AA96FF1B68}"/>
              </a:ext>
            </a:extLst>
          </p:cNvPr>
          <p:cNvPicPr>
            <a:picLocks noChangeAspect="1"/>
          </p:cNvPicPr>
          <p:nvPr/>
        </p:nvPicPr>
        <p:blipFill>
          <a:blip r:embed="rId2"/>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694802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23A3-711D-4156-9BDC-2E189AC05269}"/>
              </a:ext>
            </a:extLst>
          </p:cNvPr>
          <p:cNvSpPr>
            <a:spLocks noGrp="1"/>
          </p:cNvSpPr>
          <p:nvPr>
            <p:ph type="title"/>
          </p:nvPr>
        </p:nvSpPr>
        <p:spPr>
          <a:xfrm>
            <a:off x="845164" y="1034470"/>
            <a:ext cx="10515600" cy="899783"/>
          </a:xfrm>
        </p:spPr>
        <p:txBody>
          <a:bodyPr wrap="none" anchor="ctr">
            <a:normAutofit/>
          </a:bodyPr>
          <a:lstStyle/>
          <a:p>
            <a:pPr algn="ctr">
              <a:lnSpc>
                <a:spcPct val="90000"/>
              </a:lnSpc>
            </a:pPr>
            <a:r>
              <a:rPr lang="en-US" sz="3600" dirty="0"/>
              <a:t>Greenhouse study</a:t>
            </a:r>
            <a:br>
              <a:rPr lang="en-US" sz="1900" dirty="0"/>
            </a:br>
            <a:endParaRPr lang="en-US" sz="1900" dirty="0"/>
          </a:p>
        </p:txBody>
      </p:sp>
      <p:sp>
        <p:nvSpPr>
          <p:cNvPr id="13" name="Subtitle 5">
            <a:extLst>
              <a:ext uri="{FF2B5EF4-FFF2-40B4-BE49-F238E27FC236}">
                <a16:creationId xmlns:a16="http://schemas.microsoft.com/office/drawing/2014/main" id="{D6684B1F-A3BD-1C30-125F-1EFCDF9B6F94}"/>
              </a:ext>
            </a:extLst>
          </p:cNvPr>
          <p:cNvSpPr>
            <a:spLocks noGrp="1"/>
          </p:cNvSpPr>
          <p:nvPr>
            <p:ph type="body" sz="quarter" idx="16"/>
          </p:nvPr>
        </p:nvSpPr>
        <p:spPr>
          <a:xfrm>
            <a:off x="845164" y="1900962"/>
            <a:ext cx="10112375" cy="1954213"/>
          </a:xfrm>
        </p:spPr>
        <p:txBody>
          <a:bodyPr anchor="t">
            <a:normAutofit/>
          </a:bodyPr>
          <a:lstStyle/>
          <a:p>
            <a:pPr marL="342900" indent="-342900">
              <a:buFont typeface="Arial" panose="020B0604020202020204" pitchFamily="34" charset="0"/>
              <a:buChar char="•"/>
            </a:pPr>
            <a:r>
              <a:rPr lang="en-US" dirty="0"/>
              <a:t>Requires a wound</a:t>
            </a:r>
          </a:p>
          <a:p>
            <a:pPr marL="342900" indent="-342900">
              <a:buFont typeface="Arial" panose="020B0604020202020204" pitchFamily="34" charset="0"/>
              <a:buChar char="•"/>
            </a:pPr>
            <a:r>
              <a:rPr lang="en-US" dirty="0"/>
              <a:t>Petiole inoculations had the fastest symptoms</a:t>
            </a:r>
          </a:p>
          <a:p>
            <a:pPr marL="342900" indent="-342900">
              <a:buFont typeface="Arial" panose="020B0604020202020204" pitchFamily="34" charset="0"/>
              <a:buChar char="•"/>
            </a:pPr>
            <a:r>
              <a:rPr lang="en-US" dirty="0"/>
              <a:t>Symptoms moved from the tip of leaf back</a:t>
            </a:r>
          </a:p>
        </p:txBody>
      </p:sp>
      <p:pic>
        <p:nvPicPr>
          <p:cNvPr id="8" name="Picture Placeholder 7" descr="A leaf on a plant&#10;&#10;Description automatically generated with low confidence">
            <a:extLst>
              <a:ext uri="{FF2B5EF4-FFF2-40B4-BE49-F238E27FC236}">
                <a16:creationId xmlns:a16="http://schemas.microsoft.com/office/drawing/2014/main" id="{DF97196A-33D7-E6EE-B008-D502127D9B94}"/>
              </a:ext>
            </a:extLst>
          </p:cNvPr>
          <p:cNvPicPr>
            <a:picLocks noGrp="1" noChangeAspect="1"/>
          </p:cNvPicPr>
          <p:nvPr>
            <p:ph type="pic" sz="quarter" idx="13"/>
          </p:nvPr>
        </p:nvPicPr>
        <p:blipFill rotWithShape="1">
          <a:blip r:embed="rId2"/>
          <a:srcRect t="33842" r="-1" b="16415"/>
          <a:stretch/>
        </p:blipFill>
        <p:spPr>
          <a:xfrm>
            <a:off x="20" y="4160520"/>
            <a:ext cx="4067155" cy="2697480"/>
          </a:xfrm>
          <a:noFill/>
        </p:spPr>
      </p:pic>
      <p:sp>
        <p:nvSpPr>
          <p:cNvPr id="30" name="Date Placeholder 4">
            <a:extLst>
              <a:ext uri="{FF2B5EF4-FFF2-40B4-BE49-F238E27FC236}">
                <a16:creationId xmlns:a16="http://schemas.microsoft.com/office/drawing/2014/main" id="{B714C453-4F33-F3B7-A0B9-08A155601B46}"/>
              </a:ext>
            </a:extLst>
          </p:cNvPr>
          <p:cNvSpPr>
            <a:spLocks noGrp="1"/>
          </p:cNvSpPr>
          <p:nvPr>
            <p:ph type="dt" sz="half" idx="2"/>
          </p:nvPr>
        </p:nvSpPr>
        <p:spPr>
          <a:xfrm>
            <a:off x="258792" y="6356350"/>
            <a:ext cx="3322608" cy="365125"/>
          </a:xfrm>
        </p:spPr>
        <p:txBody>
          <a:bodyPr/>
          <a:lstStyle/>
          <a:p>
            <a:pPr>
              <a:spcAft>
                <a:spcPts val="600"/>
              </a:spcAft>
            </a:pPr>
            <a:r>
              <a:rPr lang="en-US" dirty="0"/>
              <a:t>2022</a:t>
            </a:r>
          </a:p>
        </p:txBody>
      </p:sp>
      <p:pic>
        <p:nvPicPr>
          <p:cNvPr id="25" name="Picture 24" descr="A picture containing light&#10;&#10;Description automatically generated">
            <a:extLst>
              <a:ext uri="{FF2B5EF4-FFF2-40B4-BE49-F238E27FC236}">
                <a16:creationId xmlns:a16="http://schemas.microsoft.com/office/drawing/2014/main" id="{4B7B15CC-C710-4280-881E-DD04FF8E82F3}"/>
              </a:ext>
            </a:extLst>
          </p:cNvPr>
          <p:cNvPicPr>
            <a:picLocks noChangeAspect="1"/>
          </p:cNvPicPr>
          <p:nvPr/>
        </p:nvPicPr>
        <p:blipFill rotWithShape="1">
          <a:blip r:embed="rId3"/>
          <a:srcRect l="18405" r="32646"/>
          <a:stretch/>
        </p:blipFill>
        <p:spPr>
          <a:xfrm rot="5400000">
            <a:off x="4777740" y="3442716"/>
            <a:ext cx="2697480" cy="4133088"/>
          </a:xfrm>
          <a:prstGeom prst="rect">
            <a:avLst/>
          </a:prstGeom>
          <a:noFill/>
        </p:spPr>
      </p:pic>
      <p:sp>
        <p:nvSpPr>
          <p:cNvPr id="5" name="Footer Placeholder 4">
            <a:extLst>
              <a:ext uri="{FF2B5EF4-FFF2-40B4-BE49-F238E27FC236}">
                <a16:creationId xmlns:a16="http://schemas.microsoft.com/office/drawing/2014/main" id="{50D638B9-AF99-5283-47E7-56F89922F7E2}"/>
              </a:ext>
            </a:extLst>
          </p:cNvPr>
          <p:cNvSpPr>
            <a:spLocks noGrp="1"/>
          </p:cNvSpPr>
          <p:nvPr>
            <p:ph type="ftr" sz="quarter" idx="3"/>
          </p:nvPr>
        </p:nvSpPr>
        <p:spPr>
          <a:xfrm>
            <a:off x="3581399" y="6356350"/>
            <a:ext cx="5029203" cy="365125"/>
          </a:xfrm>
        </p:spPr>
        <p:txBody>
          <a:bodyPr anchor="ctr">
            <a:normAutofit/>
          </a:bodyPr>
          <a:lstStyle/>
          <a:p>
            <a:pPr>
              <a:spcAft>
                <a:spcPts val="600"/>
              </a:spcAft>
            </a:pPr>
            <a:r>
              <a:rPr lang="en-US"/>
              <a:t>T P G A  C O N F E R E N C E</a:t>
            </a:r>
          </a:p>
        </p:txBody>
      </p:sp>
      <p:pic>
        <p:nvPicPr>
          <p:cNvPr id="10" name="Picture 9" descr="A plant in a pot&#10;&#10;Description automatically generated with medium confidence">
            <a:extLst>
              <a:ext uri="{FF2B5EF4-FFF2-40B4-BE49-F238E27FC236}">
                <a16:creationId xmlns:a16="http://schemas.microsoft.com/office/drawing/2014/main" id="{7B6CA085-5DA4-DC96-6907-6FCF5E00D015}"/>
              </a:ext>
            </a:extLst>
          </p:cNvPr>
          <p:cNvPicPr>
            <a:picLocks noChangeAspect="1"/>
          </p:cNvPicPr>
          <p:nvPr/>
        </p:nvPicPr>
        <p:blipFill rotWithShape="1">
          <a:blip r:embed="rId4"/>
          <a:srcRect t="32433" r="-2" b="17052"/>
          <a:stretch/>
        </p:blipFill>
        <p:spPr>
          <a:xfrm>
            <a:off x="8193024" y="4160520"/>
            <a:ext cx="4005072" cy="2697480"/>
          </a:xfrm>
          <a:prstGeom prst="rect">
            <a:avLst/>
          </a:prstGeom>
          <a:noFill/>
        </p:spPr>
      </p:pic>
      <p:sp>
        <p:nvSpPr>
          <p:cNvPr id="6" name="Slide Number Placeholder 5">
            <a:extLst>
              <a:ext uri="{FF2B5EF4-FFF2-40B4-BE49-F238E27FC236}">
                <a16:creationId xmlns:a16="http://schemas.microsoft.com/office/drawing/2014/main" id="{63597692-9FFA-E7A2-FEAB-FB3AF6210A5E}"/>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13</a:t>
            </a:fld>
            <a:endParaRPr lang="en-US"/>
          </a:p>
        </p:txBody>
      </p:sp>
    </p:spTree>
    <p:extLst>
      <p:ext uri="{BB962C8B-B14F-4D97-AF65-F5344CB8AC3E}">
        <p14:creationId xmlns:p14="http://schemas.microsoft.com/office/powerpoint/2010/main" val="585917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81330-A59C-4CCA-93EA-79083C5686A1}"/>
              </a:ext>
            </a:extLst>
          </p:cNvPr>
          <p:cNvSpPr>
            <a:spLocks noGrp="1"/>
          </p:cNvSpPr>
          <p:nvPr>
            <p:ph type="title"/>
          </p:nvPr>
        </p:nvSpPr>
        <p:spPr>
          <a:xfrm>
            <a:off x="485775" y="647700"/>
            <a:ext cx="3680395" cy="1403343"/>
          </a:xfrm>
        </p:spPr>
        <p:txBody>
          <a:bodyPr anchor="ctr">
            <a:normAutofit/>
          </a:bodyPr>
          <a:lstStyle/>
          <a:p>
            <a:r>
              <a:rPr lang="en-US"/>
              <a:t>Cankers</a:t>
            </a:r>
          </a:p>
        </p:txBody>
      </p:sp>
      <p:sp>
        <p:nvSpPr>
          <p:cNvPr id="20" name="Date Placeholder 19">
            <a:extLst>
              <a:ext uri="{FF2B5EF4-FFF2-40B4-BE49-F238E27FC236}">
                <a16:creationId xmlns:a16="http://schemas.microsoft.com/office/drawing/2014/main" id="{E7AE8A72-7DAE-42BD-99C5-FF9C91A3B0D5}"/>
              </a:ext>
            </a:extLst>
          </p:cNvPr>
          <p:cNvSpPr>
            <a:spLocks noGrp="1"/>
          </p:cNvSpPr>
          <p:nvPr>
            <p:ph type="dt" sz="half" idx="10"/>
          </p:nvPr>
        </p:nvSpPr>
        <p:spPr>
          <a:xfrm>
            <a:off x="258792" y="6356350"/>
            <a:ext cx="3322608" cy="365125"/>
          </a:xfrm>
        </p:spPr>
        <p:txBody>
          <a:bodyPr anchor="ctr">
            <a:normAutofit/>
          </a:bodyPr>
          <a:lstStyle/>
          <a:p>
            <a:pPr>
              <a:spcAft>
                <a:spcPts val="600"/>
              </a:spcAft>
            </a:pPr>
            <a:r>
              <a:rPr lang="en-US"/>
              <a:t>2022</a:t>
            </a:r>
          </a:p>
        </p:txBody>
      </p:sp>
      <p:sp>
        <p:nvSpPr>
          <p:cNvPr id="21" name="Footer Placeholder 20">
            <a:extLst>
              <a:ext uri="{FF2B5EF4-FFF2-40B4-BE49-F238E27FC236}">
                <a16:creationId xmlns:a16="http://schemas.microsoft.com/office/drawing/2014/main" id="{ACF8A1E1-A9DC-4644-9A53-D5C899540393}"/>
              </a:ext>
            </a:extLst>
          </p:cNvPr>
          <p:cNvSpPr>
            <a:spLocks noGrp="1"/>
          </p:cNvSpPr>
          <p:nvPr>
            <p:ph type="ftr" sz="quarter" idx="11"/>
          </p:nvPr>
        </p:nvSpPr>
        <p:spPr>
          <a:xfrm>
            <a:off x="3581399" y="6356350"/>
            <a:ext cx="5029203" cy="365125"/>
          </a:xfrm>
        </p:spPr>
        <p:txBody>
          <a:bodyPr anchor="ctr">
            <a:normAutofit/>
          </a:bodyPr>
          <a:lstStyle/>
          <a:p>
            <a:pPr>
              <a:spcAft>
                <a:spcPts val="600"/>
              </a:spcAft>
            </a:pPr>
            <a:r>
              <a:rPr lang="en-US"/>
              <a:t>TPGA CONFERENCE</a:t>
            </a:r>
          </a:p>
        </p:txBody>
      </p:sp>
      <p:sp>
        <p:nvSpPr>
          <p:cNvPr id="22" name="Slide Number Placeholder 21">
            <a:extLst>
              <a:ext uri="{FF2B5EF4-FFF2-40B4-BE49-F238E27FC236}">
                <a16:creationId xmlns:a16="http://schemas.microsoft.com/office/drawing/2014/main" id="{6BB31DF5-C74E-43EC-894C-2E5DC0D59A04}"/>
              </a:ext>
            </a:extLst>
          </p:cNvPr>
          <p:cNvSpPr>
            <a:spLocks noGrp="1"/>
          </p:cNvSpPr>
          <p:nvPr>
            <p:ph type="sldNum" sz="quarter" idx="12"/>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14</a:t>
            </a:fld>
            <a:endParaRPr lang="en-US"/>
          </a:p>
        </p:txBody>
      </p:sp>
      <p:pic>
        <p:nvPicPr>
          <p:cNvPr id="8" name="Picture 7" descr="A picture containing outdoor, tree, sky, grass&#10;&#10;Description automatically generated">
            <a:extLst>
              <a:ext uri="{FF2B5EF4-FFF2-40B4-BE49-F238E27FC236}">
                <a16:creationId xmlns:a16="http://schemas.microsoft.com/office/drawing/2014/main" id="{77D55C50-7A72-5677-4901-6D8580597A35}"/>
              </a:ext>
            </a:extLst>
          </p:cNvPr>
          <p:cNvPicPr>
            <a:picLocks noChangeAspect="1"/>
          </p:cNvPicPr>
          <p:nvPr/>
        </p:nvPicPr>
        <p:blipFill>
          <a:blip r:embed="rId3"/>
          <a:stretch>
            <a:fillRect/>
          </a:stretch>
        </p:blipFill>
        <p:spPr>
          <a:xfrm>
            <a:off x="7048500" y="0"/>
            <a:ext cx="5143500" cy="6858000"/>
          </a:xfrm>
          <a:prstGeom prst="rect">
            <a:avLst/>
          </a:prstGeom>
        </p:spPr>
      </p:pic>
      <p:sp>
        <p:nvSpPr>
          <p:cNvPr id="11" name="Content Placeholder 10">
            <a:extLst>
              <a:ext uri="{FF2B5EF4-FFF2-40B4-BE49-F238E27FC236}">
                <a16:creationId xmlns:a16="http://schemas.microsoft.com/office/drawing/2014/main" id="{79924F44-1049-EC4A-98E9-68A7B3CEE382}"/>
              </a:ext>
            </a:extLst>
          </p:cNvPr>
          <p:cNvSpPr>
            <a:spLocks noGrp="1"/>
          </p:cNvSpPr>
          <p:nvPr>
            <p:ph idx="1"/>
          </p:nvPr>
        </p:nvSpPr>
        <p:spPr>
          <a:xfrm>
            <a:off x="655516" y="2367074"/>
            <a:ext cx="6142006" cy="3673245"/>
          </a:xfrm>
        </p:spPr>
        <p:txBody>
          <a:bodyPr/>
          <a:lstStyle/>
          <a:p>
            <a:pPr algn="l"/>
            <a:endParaRPr lang="en-US" dirty="0"/>
          </a:p>
          <a:p>
            <a:pPr marL="342900" indent="-342900" algn="l">
              <a:buFont typeface="Arial" panose="020B0604020202020204" pitchFamily="34" charset="0"/>
              <a:buChar char="•"/>
            </a:pPr>
            <a:r>
              <a:rPr lang="en-US" dirty="0"/>
              <a:t>Wounds on the Trunk</a:t>
            </a:r>
          </a:p>
          <a:p>
            <a:pPr marL="342900" indent="-342900" algn="l">
              <a:buFont typeface="Arial" panose="020B0604020202020204" pitchFamily="34" charset="0"/>
              <a:buChar char="•"/>
            </a:pPr>
            <a:r>
              <a:rPr lang="en-US" i="1" dirty="0"/>
              <a:t>N. </a:t>
            </a:r>
            <a:r>
              <a:rPr lang="en-US" i="1" dirty="0" err="1"/>
              <a:t>caryigenum</a:t>
            </a:r>
            <a:r>
              <a:rPr lang="en-US" i="1" dirty="0"/>
              <a:t> </a:t>
            </a:r>
            <a:r>
              <a:rPr lang="en-US" dirty="0"/>
              <a:t>isolated from cankers</a:t>
            </a:r>
          </a:p>
          <a:p>
            <a:pPr marL="342900" indent="-342900" algn="l">
              <a:buFont typeface="Arial" panose="020B0604020202020204" pitchFamily="34" charset="0"/>
              <a:buChar char="•"/>
            </a:pPr>
            <a:r>
              <a:rPr lang="en-US" dirty="0"/>
              <a:t>Entry point, overwintering site, or both?</a:t>
            </a:r>
          </a:p>
          <a:p>
            <a:pPr marL="342900" indent="-342900" algn="l">
              <a:buFont typeface="Arial" panose="020B0604020202020204" pitchFamily="34" charset="0"/>
              <a:buChar char="•"/>
            </a:pPr>
            <a:r>
              <a:rPr lang="en-US" dirty="0"/>
              <a:t>Pecan leaf dieback may cause cankers</a:t>
            </a:r>
          </a:p>
          <a:p>
            <a:pPr marL="342900" indent="-342900" algn="l">
              <a:buFont typeface="Arial" panose="020B0604020202020204" pitchFamily="34" charset="0"/>
              <a:buChar char="•"/>
            </a:pPr>
            <a:r>
              <a:rPr lang="en-US" dirty="0"/>
              <a:t>Shaker damage</a:t>
            </a:r>
          </a:p>
          <a:p>
            <a:pPr algn="l"/>
            <a:endParaRPr lang="en-US" dirty="0"/>
          </a:p>
        </p:txBody>
      </p:sp>
    </p:spTree>
    <p:extLst>
      <p:ext uri="{BB962C8B-B14F-4D97-AF65-F5344CB8AC3E}">
        <p14:creationId xmlns:p14="http://schemas.microsoft.com/office/powerpoint/2010/main" val="86743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BE9C-16DD-0F87-1AA2-1A2C7B023B10}"/>
              </a:ext>
            </a:extLst>
          </p:cNvPr>
          <p:cNvSpPr>
            <a:spLocks noGrp="1"/>
          </p:cNvSpPr>
          <p:nvPr>
            <p:ph type="title"/>
          </p:nvPr>
        </p:nvSpPr>
        <p:spPr>
          <a:xfrm>
            <a:off x="838200" y="335280"/>
            <a:ext cx="10515600" cy="819738"/>
          </a:xfrm>
        </p:spPr>
        <p:txBody>
          <a:bodyPr anchor="ctr">
            <a:normAutofit/>
          </a:bodyPr>
          <a:lstStyle/>
          <a:p>
            <a:r>
              <a:rPr lang="en-US"/>
              <a:t>Canker on seedling</a:t>
            </a:r>
          </a:p>
        </p:txBody>
      </p:sp>
      <p:pic>
        <p:nvPicPr>
          <p:cNvPr id="8" name="Content Placeholder 7" descr="A plant in a pot&#10;&#10;Description automatically generated with medium confidence">
            <a:extLst>
              <a:ext uri="{FF2B5EF4-FFF2-40B4-BE49-F238E27FC236}">
                <a16:creationId xmlns:a16="http://schemas.microsoft.com/office/drawing/2014/main" id="{B12F2464-8CEA-5CE2-13FA-938A486DDE08}"/>
              </a:ext>
            </a:extLst>
          </p:cNvPr>
          <p:cNvPicPr>
            <a:picLocks noGrp="1" noChangeAspect="1"/>
          </p:cNvPicPr>
          <p:nvPr>
            <p:ph idx="1"/>
          </p:nvPr>
        </p:nvPicPr>
        <p:blipFill rotWithShape="1">
          <a:blip r:embed="rId2"/>
          <a:srcRect t="34057" b="29972"/>
          <a:stretch/>
        </p:blipFill>
        <p:spPr>
          <a:xfrm>
            <a:off x="838200" y="1233951"/>
            <a:ext cx="10515600" cy="5043465"/>
          </a:xfrm>
          <a:noFill/>
        </p:spPr>
      </p:pic>
      <p:sp>
        <p:nvSpPr>
          <p:cNvPr id="4" name="Date Placeholder 3">
            <a:extLst>
              <a:ext uri="{FF2B5EF4-FFF2-40B4-BE49-F238E27FC236}">
                <a16:creationId xmlns:a16="http://schemas.microsoft.com/office/drawing/2014/main" id="{FC5EFF82-0EA8-03F3-40A6-1A220A010425}"/>
              </a:ext>
            </a:extLst>
          </p:cNvPr>
          <p:cNvSpPr>
            <a:spLocks noGrp="1"/>
          </p:cNvSpPr>
          <p:nvPr>
            <p:ph type="dt" sz="half" idx="2"/>
          </p:nvPr>
        </p:nvSpPr>
        <p:spPr>
          <a:xfrm>
            <a:off x="258792" y="6356350"/>
            <a:ext cx="3322608" cy="365125"/>
          </a:xfrm>
        </p:spPr>
        <p:txBody>
          <a:bodyPr anchor="ctr">
            <a:normAutofit/>
          </a:bodyPr>
          <a:lstStyle/>
          <a:p>
            <a:pPr>
              <a:spcAft>
                <a:spcPts val="600"/>
              </a:spcAft>
            </a:pPr>
            <a:r>
              <a:rPr lang="en-US"/>
              <a:t>2022</a:t>
            </a:r>
          </a:p>
        </p:txBody>
      </p:sp>
      <p:sp>
        <p:nvSpPr>
          <p:cNvPr id="5" name="Footer Placeholder 4">
            <a:extLst>
              <a:ext uri="{FF2B5EF4-FFF2-40B4-BE49-F238E27FC236}">
                <a16:creationId xmlns:a16="http://schemas.microsoft.com/office/drawing/2014/main" id="{E70041C8-D5F4-D8B7-3BAC-4F58360795D4}"/>
              </a:ext>
            </a:extLst>
          </p:cNvPr>
          <p:cNvSpPr>
            <a:spLocks noGrp="1"/>
          </p:cNvSpPr>
          <p:nvPr>
            <p:ph type="ftr" sz="quarter" idx="3"/>
          </p:nvPr>
        </p:nvSpPr>
        <p:spPr>
          <a:xfrm>
            <a:off x="3581399" y="6356350"/>
            <a:ext cx="5029203" cy="365125"/>
          </a:xfrm>
        </p:spPr>
        <p:txBody>
          <a:bodyPr anchor="ctr">
            <a:normAutofit/>
          </a:bodyPr>
          <a:lstStyle/>
          <a:p>
            <a:pPr>
              <a:spcAft>
                <a:spcPts val="600"/>
              </a:spcAft>
            </a:pPr>
            <a:r>
              <a:rPr lang="en-US"/>
              <a:t>Tpga conference</a:t>
            </a:r>
          </a:p>
        </p:txBody>
      </p:sp>
      <p:sp>
        <p:nvSpPr>
          <p:cNvPr id="6" name="Slide Number Placeholder 5">
            <a:extLst>
              <a:ext uri="{FF2B5EF4-FFF2-40B4-BE49-F238E27FC236}">
                <a16:creationId xmlns:a16="http://schemas.microsoft.com/office/drawing/2014/main" id="{F60CE788-FF3E-F3FD-7084-0AF573A35947}"/>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15</a:t>
            </a:fld>
            <a:endParaRPr lang="en-US"/>
          </a:p>
        </p:txBody>
      </p:sp>
    </p:spTree>
    <p:extLst>
      <p:ext uri="{BB962C8B-B14F-4D97-AF65-F5344CB8AC3E}">
        <p14:creationId xmlns:p14="http://schemas.microsoft.com/office/powerpoint/2010/main" val="2500550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75C7-46B0-1F22-96B7-9253E74B8225}"/>
              </a:ext>
            </a:extLst>
          </p:cNvPr>
          <p:cNvSpPr>
            <a:spLocks noGrp="1"/>
          </p:cNvSpPr>
          <p:nvPr>
            <p:ph type="title"/>
          </p:nvPr>
        </p:nvSpPr>
        <p:spPr/>
        <p:txBody>
          <a:bodyPr/>
          <a:lstStyle/>
          <a:p>
            <a:r>
              <a:rPr lang="en-US"/>
              <a:t>Spore trapping</a:t>
            </a:r>
          </a:p>
        </p:txBody>
      </p:sp>
      <p:sp>
        <p:nvSpPr>
          <p:cNvPr id="3" name="Content Placeholder 2">
            <a:extLst>
              <a:ext uri="{FF2B5EF4-FFF2-40B4-BE49-F238E27FC236}">
                <a16:creationId xmlns:a16="http://schemas.microsoft.com/office/drawing/2014/main" id="{FD522001-42B6-B8E8-66B4-77E735F08FE9}"/>
              </a:ext>
            </a:extLst>
          </p:cNvPr>
          <p:cNvSpPr>
            <a:spLocks noGrp="1"/>
          </p:cNvSpPr>
          <p:nvPr>
            <p:ph idx="1"/>
          </p:nvPr>
        </p:nvSpPr>
        <p:spPr>
          <a:xfrm>
            <a:off x="838200" y="1721532"/>
            <a:ext cx="10515600" cy="4190323"/>
          </a:xfrm>
        </p:spPr>
        <p:txBody>
          <a:bodyPr/>
          <a:lstStyle/>
          <a:p>
            <a:r>
              <a:rPr lang="en-US" dirty="0"/>
              <a:t>Building a device that will collect the spores distributed throughout the day</a:t>
            </a:r>
          </a:p>
          <a:p>
            <a:r>
              <a:rPr lang="en-US" dirty="0"/>
              <a:t>Gives us information as to peak hours, which conditions are favorable and/or most abundantly produce spores</a:t>
            </a:r>
          </a:p>
          <a:p>
            <a:r>
              <a:rPr lang="en-US" dirty="0"/>
              <a:t>Create primers for </a:t>
            </a:r>
            <a:r>
              <a:rPr lang="en-US" i="1" dirty="0"/>
              <a:t>N. </a:t>
            </a:r>
            <a:r>
              <a:rPr lang="en-US" i="1" dirty="0" err="1"/>
              <a:t>caryigenum</a:t>
            </a:r>
            <a:r>
              <a:rPr lang="en-US" i="1" dirty="0"/>
              <a:t> </a:t>
            </a:r>
            <a:r>
              <a:rPr lang="en-US" dirty="0"/>
              <a:t>to quickly identify</a:t>
            </a:r>
          </a:p>
          <a:p>
            <a:r>
              <a:rPr lang="en-US" dirty="0"/>
              <a:t>Previously used for pecan scab</a:t>
            </a:r>
          </a:p>
          <a:p>
            <a:endParaRPr lang="en-US" dirty="0"/>
          </a:p>
        </p:txBody>
      </p:sp>
      <p:sp>
        <p:nvSpPr>
          <p:cNvPr id="4" name="Date Placeholder 3">
            <a:extLst>
              <a:ext uri="{FF2B5EF4-FFF2-40B4-BE49-F238E27FC236}">
                <a16:creationId xmlns:a16="http://schemas.microsoft.com/office/drawing/2014/main" id="{F39B125A-3229-6ED0-AAAC-98A0F21BEA20}"/>
              </a:ext>
            </a:extLst>
          </p:cNvPr>
          <p:cNvSpPr>
            <a:spLocks noGrp="1"/>
          </p:cNvSpPr>
          <p:nvPr>
            <p:ph type="dt" sz="half" idx="2"/>
          </p:nvPr>
        </p:nvSpPr>
        <p:spPr/>
        <p:txBody>
          <a:bodyPr/>
          <a:lstStyle/>
          <a:p>
            <a:r>
              <a:rPr lang="en-US"/>
              <a:t>2022</a:t>
            </a:r>
          </a:p>
        </p:txBody>
      </p:sp>
      <p:sp>
        <p:nvSpPr>
          <p:cNvPr id="5" name="Footer Placeholder 4">
            <a:extLst>
              <a:ext uri="{FF2B5EF4-FFF2-40B4-BE49-F238E27FC236}">
                <a16:creationId xmlns:a16="http://schemas.microsoft.com/office/drawing/2014/main" id="{57B7C0DB-EFF4-6FD9-9B0D-CF983A236027}"/>
              </a:ext>
            </a:extLst>
          </p:cNvPr>
          <p:cNvSpPr>
            <a:spLocks noGrp="1"/>
          </p:cNvSpPr>
          <p:nvPr>
            <p:ph type="ftr" sz="quarter" idx="3"/>
          </p:nvPr>
        </p:nvSpPr>
        <p:spPr/>
        <p:txBody>
          <a:bodyPr/>
          <a:lstStyle/>
          <a:p>
            <a:r>
              <a:rPr lang="en-US"/>
              <a:t>TPGA CONFERENCE</a:t>
            </a:r>
          </a:p>
        </p:txBody>
      </p:sp>
      <p:sp>
        <p:nvSpPr>
          <p:cNvPr id="6" name="Slide Number Placeholder 5">
            <a:extLst>
              <a:ext uri="{FF2B5EF4-FFF2-40B4-BE49-F238E27FC236}">
                <a16:creationId xmlns:a16="http://schemas.microsoft.com/office/drawing/2014/main" id="{FC2DA707-78C7-8D97-3EAE-A6985F332A0D}"/>
              </a:ext>
            </a:extLst>
          </p:cNvPr>
          <p:cNvSpPr>
            <a:spLocks noGrp="1"/>
          </p:cNvSpPr>
          <p:nvPr>
            <p:ph type="sldNum" sz="quarter" idx="4"/>
          </p:nvPr>
        </p:nvSpPr>
        <p:spPr/>
        <p:txBody>
          <a:bodyPr/>
          <a:lstStyle/>
          <a:p>
            <a:fld id="{AE208ADF-3ADD-483D-A721-14E3EEE2C135}" type="slidenum">
              <a:rPr lang="en-US" smtClean="0"/>
              <a:pPr/>
              <a:t>16</a:t>
            </a:fld>
            <a:endParaRPr lang="en-US"/>
          </a:p>
        </p:txBody>
      </p:sp>
    </p:spTree>
    <p:extLst>
      <p:ext uri="{BB962C8B-B14F-4D97-AF65-F5344CB8AC3E}">
        <p14:creationId xmlns:p14="http://schemas.microsoft.com/office/powerpoint/2010/main" val="4131940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A4A1-8BE4-1AAA-3F28-C5FB58372945}"/>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a:t>Our goal is to develop a fungicide program</a:t>
            </a:r>
          </a:p>
        </p:txBody>
      </p:sp>
      <p:sp>
        <p:nvSpPr>
          <p:cNvPr id="3" name="Content Placeholder 2">
            <a:extLst>
              <a:ext uri="{FF2B5EF4-FFF2-40B4-BE49-F238E27FC236}">
                <a16:creationId xmlns:a16="http://schemas.microsoft.com/office/drawing/2014/main" id="{0D83F19D-58F1-588E-C1A7-5C1F31F89ABC}"/>
              </a:ext>
            </a:extLst>
          </p:cNvPr>
          <p:cNvSpPr>
            <a:spLocks noGrp="1"/>
          </p:cNvSpPr>
          <p:nvPr>
            <p:ph idx="1"/>
          </p:nvPr>
        </p:nvSpPr>
        <p:spPr>
          <a:xfrm>
            <a:off x="647701" y="2683104"/>
            <a:ext cx="3364358" cy="3673245"/>
          </a:xfrm>
        </p:spPr>
        <p:txBody>
          <a:bodyPr>
            <a:normAutofit/>
          </a:bodyPr>
          <a:lstStyle/>
          <a:p>
            <a:r>
              <a:rPr lang="en-US" dirty="0"/>
              <a:t>Lab, greenhouse, and field trials</a:t>
            </a:r>
          </a:p>
          <a:p>
            <a:r>
              <a:rPr lang="en-US" dirty="0"/>
              <a:t>Epidemiology study</a:t>
            </a:r>
          </a:p>
          <a:p>
            <a:r>
              <a:rPr lang="en-US" dirty="0"/>
              <a:t>Population genetics and geographical diversity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58331A7-87C4-50EF-FFDB-7017145F50D1}"/>
              </a:ext>
            </a:extLst>
          </p:cNvPr>
          <p:cNvSpPr>
            <a:spLocks noGrp="1"/>
          </p:cNvSpPr>
          <p:nvPr>
            <p:ph type="dt" sz="half" idx="10"/>
          </p:nvPr>
        </p:nvSpPr>
        <p:spPr>
          <a:xfrm>
            <a:off x="258792" y="6356350"/>
            <a:ext cx="3322608" cy="365125"/>
          </a:xfrm>
        </p:spPr>
        <p:txBody>
          <a:bodyPr anchor="ctr">
            <a:normAutofit/>
          </a:bodyPr>
          <a:lstStyle/>
          <a:p>
            <a:pPr>
              <a:spcAft>
                <a:spcPts val="600"/>
              </a:spcAft>
            </a:pPr>
            <a:r>
              <a:rPr lang="en-US"/>
              <a:t>2022</a:t>
            </a:r>
          </a:p>
        </p:txBody>
      </p:sp>
      <p:pic>
        <p:nvPicPr>
          <p:cNvPr id="8" name="Picture 7" descr="A group of trees in a field">
            <a:extLst>
              <a:ext uri="{FF2B5EF4-FFF2-40B4-BE49-F238E27FC236}">
                <a16:creationId xmlns:a16="http://schemas.microsoft.com/office/drawing/2014/main" id="{4EE2F94E-898D-70FC-F4FA-9AB6BF1047FA}"/>
              </a:ext>
            </a:extLst>
          </p:cNvPr>
          <p:cNvPicPr>
            <a:picLocks noChangeAspect="1"/>
          </p:cNvPicPr>
          <p:nvPr/>
        </p:nvPicPr>
        <p:blipFill rotWithShape="1">
          <a:blip r:embed="rId2"/>
          <a:srcRect t="7769" r="1" b="24705"/>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10CB31F1-689E-6CBB-86C2-FBF48BACA574}"/>
              </a:ext>
            </a:extLst>
          </p:cNvPr>
          <p:cNvSpPr>
            <a:spLocks noGrp="1"/>
          </p:cNvSpPr>
          <p:nvPr>
            <p:ph type="ftr" sz="quarter" idx="11"/>
          </p:nvPr>
        </p:nvSpPr>
        <p:spPr>
          <a:xfrm>
            <a:off x="3581399" y="6356350"/>
            <a:ext cx="5029203" cy="365125"/>
          </a:xfrm>
        </p:spPr>
        <p:txBody>
          <a:bodyPr anchor="ctr">
            <a:normAutofit/>
          </a:bodyPr>
          <a:lstStyle/>
          <a:p>
            <a:pPr>
              <a:spcAft>
                <a:spcPts val="600"/>
              </a:spcAft>
            </a:pPr>
            <a:r>
              <a:rPr lang="en-US"/>
              <a:t>TPGA CONFERENCE</a:t>
            </a:r>
          </a:p>
        </p:txBody>
      </p:sp>
      <p:sp>
        <p:nvSpPr>
          <p:cNvPr id="6" name="Slide Number Placeholder 5">
            <a:extLst>
              <a:ext uri="{FF2B5EF4-FFF2-40B4-BE49-F238E27FC236}">
                <a16:creationId xmlns:a16="http://schemas.microsoft.com/office/drawing/2014/main" id="{BCBE4738-6521-F382-4544-2E5928E257FB}"/>
              </a:ext>
            </a:extLst>
          </p:cNvPr>
          <p:cNvSpPr>
            <a:spLocks noGrp="1"/>
          </p:cNvSpPr>
          <p:nvPr>
            <p:ph type="sldNum" sz="quarter" idx="12"/>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17</a:t>
            </a:fld>
            <a:endParaRPr lang="en-US"/>
          </a:p>
        </p:txBody>
      </p:sp>
    </p:spTree>
    <p:extLst>
      <p:ext uri="{BB962C8B-B14F-4D97-AF65-F5344CB8AC3E}">
        <p14:creationId xmlns:p14="http://schemas.microsoft.com/office/powerpoint/2010/main" val="115732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ED777-2983-BE45-D634-8D5F4DF67931}"/>
              </a:ext>
            </a:extLst>
          </p:cNvPr>
          <p:cNvSpPr>
            <a:spLocks noGrp="1"/>
          </p:cNvSpPr>
          <p:nvPr>
            <p:ph type="title"/>
          </p:nvPr>
        </p:nvSpPr>
        <p:spPr/>
        <p:txBody>
          <a:bodyPr/>
          <a:lstStyle/>
          <a:p>
            <a:r>
              <a:rPr lang="en-US"/>
              <a:t>How you can help</a:t>
            </a:r>
          </a:p>
        </p:txBody>
      </p:sp>
      <p:sp>
        <p:nvSpPr>
          <p:cNvPr id="3" name="Content Placeholder 2">
            <a:extLst>
              <a:ext uri="{FF2B5EF4-FFF2-40B4-BE49-F238E27FC236}">
                <a16:creationId xmlns:a16="http://schemas.microsoft.com/office/drawing/2014/main" id="{8DCF8C56-A8F1-F950-1AD2-D234EA114F00}"/>
              </a:ext>
            </a:extLst>
          </p:cNvPr>
          <p:cNvSpPr>
            <a:spLocks noGrp="1"/>
          </p:cNvSpPr>
          <p:nvPr>
            <p:ph idx="1"/>
          </p:nvPr>
        </p:nvSpPr>
        <p:spPr>
          <a:xfrm>
            <a:off x="838200" y="1755486"/>
            <a:ext cx="4968186" cy="4190323"/>
          </a:xfrm>
        </p:spPr>
        <p:txBody>
          <a:bodyPr>
            <a:normAutofit lnSpcReduction="10000"/>
          </a:bodyPr>
          <a:lstStyle/>
          <a:p>
            <a:r>
              <a:rPr lang="en-US"/>
              <a:t>We need samples from diverse locations</a:t>
            </a:r>
          </a:p>
          <a:p>
            <a:r>
              <a:rPr lang="en-US"/>
              <a:t>Include the area where the healthy branch becomes necrotic</a:t>
            </a:r>
          </a:p>
          <a:p>
            <a:r>
              <a:rPr lang="en-US"/>
              <a:t>Put the branch in a </a:t>
            </a:r>
            <a:r>
              <a:rPr lang="en-US" err="1"/>
              <a:t>ziplock</a:t>
            </a:r>
            <a:r>
              <a:rPr lang="en-US"/>
              <a:t> bag and write down your contact information and what variety the sample came from. </a:t>
            </a:r>
          </a:p>
          <a:p>
            <a:r>
              <a:rPr lang="en-US"/>
              <a:t>Mail it to us!</a:t>
            </a:r>
          </a:p>
          <a:p>
            <a:endParaRPr lang="en-US"/>
          </a:p>
          <a:p>
            <a:pPr marL="0" indent="0">
              <a:buNone/>
            </a:pPr>
            <a:endParaRPr lang="en-US"/>
          </a:p>
        </p:txBody>
      </p:sp>
      <p:sp>
        <p:nvSpPr>
          <p:cNvPr id="4" name="Date Placeholder 3">
            <a:extLst>
              <a:ext uri="{FF2B5EF4-FFF2-40B4-BE49-F238E27FC236}">
                <a16:creationId xmlns:a16="http://schemas.microsoft.com/office/drawing/2014/main" id="{2A484317-5217-ED1E-5A34-F0EA1FD0DF08}"/>
              </a:ext>
            </a:extLst>
          </p:cNvPr>
          <p:cNvSpPr>
            <a:spLocks noGrp="1"/>
          </p:cNvSpPr>
          <p:nvPr>
            <p:ph type="dt" sz="half" idx="2"/>
          </p:nvPr>
        </p:nvSpPr>
        <p:spPr/>
        <p:txBody>
          <a:bodyPr/>
          <a:lstStyle/>
          <a:p>
            <a:r>
              <a:rPr lang="en-US"/>
              <a:t>2022</a:t>
            </a:r>
          </a:p>
        </p:txBody>
      </p:sp>
      <p:sp>
        <p:nvSpPr>
          <p:cNvPr id="5" name="Footer Placeholder 4">
            <a:extLst>
              <a:ext uri="{FF2B5EF4-FFF2-40B4-BE49-F238E27FC236}">
                <a16:creationId xmlns:a16="http://schemas.microsoft.com/office/drawing/2014/main" id="{787E51D4-1899-1488-C2FD-600BB4626DB3}"/>
              </a:ext>
            </a:extLst>
          </p:cNvPr>
          <p:cNvSpPr>
            <a:spLocks noGrp="1"/>
          </p:cNvSpPr>
          <p:nvPr>
            <p:ph type="ftr" sz="quarter" idx="3"/>
          </p:nvPr>
        </p:nvSpPr>
        <p:spPr/>
        <p:txBody>
          <a:bodyPr/>
          <a:lstStyle/>
          <a:p>
            <a:r>
              <a:rPr lang="en-US"/>
              <a:t>TPGA CONFERENCE</a:t>
            </a:r>
          </a:p>
        </p:txBody>
      </p:sp>
      <p:sp>
        <p:nvSpPr>
          <p:cNvPr id="6" name="Slide Number Placeholder 5">
            <a:extLst>
              <a:ext uri="{FF2B5EF4-FFF2-40B4-BE49-F238E27FC236}">
                <a16:creationId xmlns:a16="http://schemas.microsoft.com/office/drawing/2014/main" id="{E2E540B3-18AF-3EC7-1103-8E6E77ABAB64}"/>
              </a:ext>
            </a:extLst>
          </p:cNvPr>
          <p:cNvSpPr>
            <a:spLocks noGrp="1"/>
          </p:cNvSpPr>
          <p:nvPr>
            <p:ph type="sldNum" sz="quarter" idx="4"/>
          </p:nvPr>
        </p:nvSpPr>
        <p:spPr/>
        <p:txBody>
          <a:bodyPr/>
          <a:lstStyle/>
          <a:p>
            <a:fld id="{AE208ADF-3ADD-483D-A721-14E3EEE2C135}" type="slidenum">
              <a:rPr lang="en-US" smtClean="0"/>
              <a:pPr/>
              <a:t>18</a:t>
            </a:fld>
            <a:endParaRPr lang="en-US"/>
          </a:p>
        </p:txBody>
      </p:sp>
      <p:pic>
        <p:nvPicPr>
          <p:cNvPr id="8" name="Picture 7" descr="A picture containing indoor&#10;&#10;Description automatically generated">
            <a:extLst>
              <a:ext uri="{FF2B5EF4-FFF2-40B4-BE49-F238E27FC236}">
                <a16:creationId xmlns:a16="http://schemas.microsoft.com/office/drawing/2014/main" id="{3313B57E-819C-485B-B051-8FEA6E55E61A}"/>
              </a:ext>
            </a:extLst>
          </p:cNvPr>
          <p:cNvPicPr>
            <a:picLocks noChangeAspect="1"/>
          </p:cNvPicPr>
          <p:nvPr/>
        </p:nvPicPr>
        <p:blipFill>
          <a:blip r:embed="rId2"/>
          <a:stretch>
            <a:fillRect/>
          </a:stretch>
        </p:blipFill>
        <p:spPr>
          <a:xfrm rot="10800000">
            <a:off x="6096000" y="1732470"/>
            <a:ext cx="2929051" cy="4084670"/>
          </a:xfrm>
          <a:prstGeom prst="rect">
            <a:avLst/>
          </a:prstGeom>
        </p:spPr>
      </p:pic>
    </p:spTree>
    <p:extLst>
      <p:ext uri="{BB962C8B-B14F-4D97-AF65-F5344CB8AC3E}">
        <p14:creationId xmlns:p14="http://schemas.microsoft.com/office/powerpoint/2010/main" val="3336780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64DE-B700-D445-A7C2-F9FBFB4E6845}"/>
              </a:ext>
            </a:extLst>
          </p:cNvPr>
          <p:cNvSpPr>
            <a:spLocks noGrp="1"/>
          </p:cNvSpPr>
          <p:nvPr>
            <p:ph type="title"/>
          </p:nvPr>
        </p:nvSpPr>
        <p:spPr/>
        <p:txBody>
          <a:bodyPr>
            <a:normAutofit/>
          </a:bodyPr>
          <a:lstStyle/>
          <a:p>
            <a:r>
              <a:rPr lang="en-US" sz="4400">
                <a:solidFill>
                  <a:schemeClr val="tx1">
                    <a:alpha val="75000"/>
                  </a:schemeClr>
                </a:solidFill>
              </a:rPr>
              <a:t>Contact Us</a:t>
            </a:r>
          </a:p>
        </p:txBody>
      </p:sp>
      <p:sp>
        <p:nvSpPr>
          <p:cNvPr id="3" name="Content Placeholder 2">
            <a:extLst>
              <a:ext uri="{FF2B5EF4-FFF2-40B4-BE49-F238E27FC236}">
                <a16:creationId xmlns:a16="http://schemas.microsoft.com/office/drawing/2014/main" id="{9439F907-4B83-6A00-C23F-77CB7A9B734D}"/>
              </a:ext>
            </a:extLst>
          </p:cNvPr>
          <p:cNvSpPr>
            <a:spLocks noGrp="1"/>
          </p:cNvSpPr>
          <p:nvPr>
            <p:ph idx="1"/>
          </p:nvPr>
        </p:nvSpPr>
        <p:spPr>
          <a:xfrm>
            <a:off x="830825" y="1685733"/>
            <a:ext cx="4933335" cy="4190323"/>
          </a:xfrm>
        </p:spPr>
        <p:txBody>
          <a:bodyPr/>
          <a:lstStyle/>
          <a:p>
            <a:pPr marL="0" indent="0">
              <a:buNone/>
            </a:pPr>
            <a:r>
              <a:rPr lang="en-US">
                <a:solidFill>
                  <a:schemeClr val="tx1">
                    <a:lumMod val="95000"/>
                    <a:alpha val="85000"/>
                  </a:schemeClr>
                </a:solidFill>
              </a:rPr>
              <a:t>Erin Arthur</a:t>
            </a:r>
          </a:p>
          <a:p>
            <a:pPr marL="0" indent="0">
              <a:spcBef>
                <a:spcPts val="0"/>
              </a:spcBef>
              <a:buNone/>
            </a:pPr>
            <a:r>
              <a:rPr lang="en-US">
                <a:solidFill>
                  <a:schemeClr val="tx1">
                    <a:lumMod val="95000"/>
                    <a:alpha val="85000"/>
                  </a:schemeClr>
                </a:solidFill>
              </a:rPr>
              <a:t>Email: enarth16@gmail.com</a:t>
            </a:r>
          </a:p>
          <a:p>
            <a:pPr marL="0" indent="0">
              <a:buNone/>
            </a:pPr>
            <a:r>
              <a:rPr lang="en-US">
                <a:solidFill>
                  <a:schemeClr val="tx1">
                    <a:lumMod val="95000"/>
                    <a:alpha val="85000"/>
                  </a:schemeClr>
                </a:solidFill>
              </a:rPr>
              <a:t>Dr. Young-Ki Jo </a:t>
            </a:r>
          </a:p>
          <a:p>
            <a:pPr marL="0" indent="0">
              <a:spcBef>
                <a:spcPts val="0"/>
              </a:spcBef>
              <a:buNone/>
            </a:pPr>
            <a:r>
              <a:rPr lang="en-US">
                <a:solidFill>
                  <a:schemeClr val="tx1">
                    <a:lumMod val="95000"/>
                    <a:alpha val="85000"/>
                  </a:schemeClr>
                </a:solidFill>
              </a:rPr>
              <a:t>Email: yk.jo@ag.tamu.edu </a:t>
            </a:r>
          </a:p>
          <a:p>
            <a:pPr marL="0" indent="0">
              <a:spcBef>
                <a:spcPts val="0"/>
              </a:spcBef>
              <a:buNone/>
            </a:pPr>
            <a:r>
              <a:rPr lang="en-US">
                <a:solidFill>
                  <a:schemeClr val="tx1">
                    <a:lumMod val="95000"/>
                    <a:alpha val="85000"/>
                  </a:schemeClr>
                </a:solidFill>
              </a:rPr>
              <a:t>Phone: (979) 862-1758</a:t>
            </a:r>
          </a:p>
          <a:p>
            <a:pPr marL="0" indent="0">
              <a:spcBef>
                <a:spcPts val="0"/>
              </a:spcBef>
              <a:buNone/>
            </a:pPr>
            <a:endParaRPr lang="en-US">
              <a:solidFill>
                <a:schemeClr val="tx1">
                  <a:alpha val="85000"/>
                </a:schemeClr>
              </a:solidFill>
            </a:endParaRPr>
          </a:p>
        </p:txBody>
      </p:sp>
      <p:sp>
        <p:nvSpPr>
          <p:cNvPr id="4" name="Date Placeholder 3">
            <a:extLst>
              <a:ext uri="{FF2B5EF4-FFF2-40B4-BE49-F238E27FC236}">
                <a16:creationId xmlns:a16="http://schemas.microsoft.com/office/drawing/2014/main" id="{CEDDE6A7-D6A9-56D1-8044-280038E33A82}"/>
              </a:ext>
            </a:extLst>
          </p:cNvPr>
          <p:cNvSpPr>
            <a:spLocks noGrp="1"/>
          </p:cNvSpPr>
          <p:nvPr>
            <p:ph type="dt" sz="half" idx="2"/>
          </p:nvPr>
        </p:nvSpPr>
        <p:spPr/>
        <p:txBody>
          <a:bodyPr/>
          <a:lstStyle/>
          <a:p>
            <a:r>
              <a:rPr lang="en-US"/>
              <a:t>2022</a:t>
            </a:r>
          </a:p>
        </p:txBody>
      </p:sp>
      <p:sp>
        <p:nvSpPr>
          <p:cNvPr id="5" name="Footer Placeholder 4">
            <a:extLst>
              <a:ext uri="{FF2B5EF4-FFF2-40B4-BE49-F238E27FC236}">
                <a16:creationId xmlns:a16="http://schemas.microsoft.com/office/drawing/2014/main" id="{D3DC3172-69B9-C877-7132-CB29092B7231}"/>
              </a:ext>
            </a:extLst>
          </p:cNvPr>
          <p:cNvSpPr>
            <a:spLocks noGrp="1"/>
          </p:cNvSpPr>
          <p:nvPr>
            <p:ph type="ftr" sz="quarter" idx="3"/>
          </p:nvPr>
        </p:nvSpPr>
        <p:spPr/>
        <p:txBody>
          <a:bodyPr/>
          <a:lstStyle/>
          <a:p>
            <a:r>
              <a:rPr lang="en-US"/>
              <a:t>TPGA CONFERENCE</a:t>
            </a:r>
          </a:p>
        </p:txBody>
      </p:sp>
      <p:sp>
        <p:nvSpPr>
          <p:cNvPr id="6" name="Slide Number Placeholder 5">
            <a:extLst>
              <a:ext uri="{FF2B5EF4-FFF2-40B4-BE49-F238E27FC236}">
                <a16:creationId xmlns:a16="http://schemas.microsoft.com/office/drawing/2014/main" id="{310EDACA-C7BE-5E0C-25F0-91A31EA17A68}"/>
              </a:ext>
            </a:extLst>
          </p:cNvPr>
          <p:cNvSpPr>
            <a:spLocks noGrp="1"/>
          </p:cNvSpPr>
          <p:nvPr>
            <p:ph type="sldNum" sz="quarter" idx="4"/>
          </p:nvPr>
        </p:nvSpPr>
        <p:spPr/>
        <p:txBody>
          <a:bodyPr/>
          <a:lstStyle/>
          <a:p>
            <a:fld id="{AE208ADF-3ADD-483D-A721-14E3EEE2C135}" type="slidenum">
              <a:rPr lang="en-US" smtClean="0"/>
              <a:pPr/>
              <a:t>19</a:t>
            </a:fld>
            <a:endParaRPr lang="en-US"/>
          </a:p>
        </p:txBody>
      </p:sp>
      <p:sp>
        <p:nvSpPr>
          <p:cNvPr id="7" name="TextBox 6">
            <a:extLst>
              <a:ext uri="{FF2B5EF4-FFF2-40B4-BE49-F238E27FC236}">
                <a16:creationId xmlns:a16="http://schemas.microsoft.com/office/drawing/2014/main" id="{DA6A3B1D-7394-F9E7-407E-4E076874136C}"/>
              </a:ext>
            </a:extLst>
          </p:cNvPr>
          <p:cNvSpPr txBox="1"/>
          <p:nvPr/>
        </p:nvSpPr>
        <p:spPr>
          <a:xfrm>
            <a:off x="6322142" y="1685733"/>
            <a:ext cx="4522839" cy="2308324"/>
          </a:xfrm>
          <a:prstGeom prst="rect">
            <a:avLst/>
          </a:prstGeom>
          <a:noFill/>
        </p:spPr>
        <p:txBody>
          <a:bodyPr wrap="square" rtlCol="0">
            <a:spAutoFit/>
          </a:bodyPr>
          <a:lstStyle/>
          <a:p>
            <a:r>
              <a:rPr lang="en-US" sz="2400">
                <a:solidFill>
                  <a:schemeClr val="tx1">
                    <a:lumMod val="95000"/>
                  </a:schemeClr>
                </a:solidFill>
              </a:rPr>
              <a:t>Our Address: </a:t>
            </a:r>
          </a:p>
          <a:p>
            <a:r>
              <a:rPr lang="en-US" sz="2400">
                <a:solidFill>
                  <a:schemeClr val="tx1">
                    <a:lumMod val="95000"/>
                  </a:schemeClr>
                </a:solidFill>
              </a:rPr>
              <a:t>Dr. Jo</a:t>
            </a:r>
          </a:p>
          <a:p>
            <a:r>
              <a:rPr lang="en-US" sz="2400">
                <a:solidFill>
                  <a:schemeClr val="tx1">
                    <a:lumMod val="95000"/>
                  </a:schemeClr>
                </a:solidFill>
              </a:rPr>
              <a:t>Plant Pathology and Microbiology Building</a:t>
            </a:r>
          </a:p>
          <a:p>
            <a:r>
              <a:rPr lang="en-US" sz="2400">
                <a:solidFill>
                  <a:schemeClr val="tx1">
                    <a:lumMod val="95000"/>
                  </a:schemeClr>
                </a:solidFill>
              </a:rPr>
              <a:t>496 Olsen Blvd.</a:t>
            </a:r>
          </a:p>
          <a:p>
            <a:r>
              <a:rPr lang="en-US" sz="2400">
                <a:solidFill>
                  <a:schemeClr val="tx1">
                    <a:lumMod val="95000"/>
                  </a:schemeClr>
                </a:solidFill>
              </a:rPr>
              <a:t>College Station, TX 77843-2132</a:t>
            </a:r>
          </a:p>
        </p:txBody>
      </p:sp>
    </p:spTree>
    <p:extLst>
      <p:ext uri="{BB962C8B-B14F-4D97-AF65-F5344CB8AC3E}">
        <p14:creationId xmlns:p14="http://schemas.microsoft.com/office/powerpoint/2010/main" val="85497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647699" y="647700"/>
            <a:ext cx="3483421" cy="2866599"/>
          </a:xfrm>
        </p:spPr>
        <p:txBody>
          <a:bodyPr/>
          <a:lstStyle/>
          <a:p>
            <a:r>
              <a:rPr lang="en-US" dirty="0"/>
              <a:t>Agenda</a:t>
            </a:r>
          </a:p>
        </p:txBody>
      </p:sp>
      <p:sp>
        <p:nvSpPr>
          <p:cNvPr id="3" name="Content Placeholder 2">
            <a:extLst>
              <a:ext uri="{FF2B5EF4-FFF2-40B4-BE49-F238E27FC236}">
                <a16:creationId xmlns:a16="http://schemas.microsoft.com/office/drawing/2014/main" id="{A3B54E3C-306E-4FC5-A69F-6423F774DAB8}"/>
              </a:ext>
            </a:extLst>
          </p:cNvPr>
          <p:cNvSpPr>
            <a:spLocks noGrp="1"/>
          </p:cNvSpPr>
          <p:nvPr>
            <p:ph idx="1"/>
          </p:nvPr>
        </p:nvSpPr>
        <p:spPr>
          <a:xfrm>
            <a:off x="5117909" y="647700"/>
            <a:ext cx="6401231" cy="2982604"/>
          </a:xfrm>
        </p:spPr>
        <p:txBody>
          <a:bodyPr>
            <a:normAutofit/>
          </a:bodyPr>
          <a:lstStyle/>
          <a:p>
            <a:r>
              <a:rPr lang="en-US" dirty="0"/>
              <a:t>Background on Pecan leaf dieback </a:t>
            </a:r>
          </a:p>
          <a:p>
            <a:r>
              <a:rPr lang="en-US" dirty="0"/>
              <a:t>Other </a:t>
            </a:r>
            <a:r>
              <a:rPr lang="en-US" i="1" dirty="0" err="1"/>
              <a:t>Neofusicoccum</a:t>
            </a:r>
            <a:r>
              <a:rPr lang="en-US" i="1" dirty="0"/>
              <a:t> </a:t>
            </a:r>
            <a:r>
              <a:rPr lang="en-US" dirty="0"/>
              <a:t>diseases</a:t>
            </a:r>
          </a:p>
          <a:p>
            <a:r>
              <a:rPr lang="en-US" dirty="0"/>
              <a:t>Identification in the orchard</a:t>
            </a:r>
          </a:p>
          <a:p>
            <a:r>
              <a:rPr lang="en-US" dirty="0"/>
              <a:t>Pecan leaf dieback current research</a:t>
            </a:r>
          </a:p>
        </p:txBody>
      </p:sp>
      <p:pic>
        <p:nvPicPr>
          <p:cNvPr id="9" name="Picture Placeholder 8" descr="Close up picture of tree rings">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67512" y="4142232"/>
            <a:ext cx="2606040" cy="2075688"/>
          </a:xfrm>
        </p:spPr>
      </p:pic>
      <p:pic>
        <p:nvPicPr>
          <p:cNvPr id="13" name="Picture Placeholder 12" descr="A close-up of tree bark">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a:stretch/>
        </p:blipFill>
        <p:spPr>
          <a:xfrm>
            <a:off x="6169921" y="4142232"/>
            <a:ext cx="2606040" cy="2075688"/>
          </a:xfrm>
        </p:spPr>
      </p:pic>
      <p:sp>
        <p:nvSpPr>
          <p:cNvPr id="74" name="Date Placeholder 73">
            <a:extLst>
              <a:ext uri="{FF2B5EF4-FFF2-40B4-BE49-F238E27FC236}">
                <a16:creationId xmlns:a16="http://schemas.microsoft.com/office/drawing/2014/main" id="{F58157BD-826A-4A73-AFE3-4DC840C3F88D}"/>
              </a:ext>
            </a:extLst>
          </p:cNvPr>
          <p:cNvSpPr>
            <a:spLocks noGrp="1"/>
          </p:cNvSpPr>
          <p:nvPr>
            <p:ph type="dt" sz="half" idx="2"/>
          </p:nvPr>
        </p:nvSpPr>
        <p:spPr>
          <a:xfrm>
            <a:off x="258792" y="6356350"/>
            <a:ext cx="3322608" cy="365125"/>
          </a:xfrm>
        </p:spPr>
        <p:txBody>
          <a:bodyPr/>
          <a:lstStyle/>
          <a:p>
            <a:r>
              <a:rPr lang="en-US"/>
              <a:t>2022</a:t>
            </a:r>
          </a:p>
        </p:txBody>
      </p:sp>
      <p:sp>
        <p:nvSpPr>
          <p:cNvPr id="75" name="Footer Placeholder 74">
            <a:extLst>
              <a:ext uri="{FF2B5EF4-FFF2-40B4-BE49-F238E27FC236}">
                <a16:creationId xmlns:a16="http://schemas.microsoft.com/office/drawing/2014/main" id="{CF942400-E869-4121-A513-9B1FADE55AC8}"/>
              </a:ext>
            </a:extLst>
          </p:cNvPr>
          <p:cNvSpPr>
            <a:spLocks noGrp="1"/>
          </p:cNvSpPr>
          <p:nvPr>
            <p:ph type="ftr" sz="quarter" idx="3"/>
          </p:nvPr>
        </p:nvSpPr>
        <p:spPr>
          <a:xfrm>
            <a:off x="3581399" y="6356350"/>
            <a:ext cx="5029203" cy="365125"/>
          </a:xfrm>
        </p:spPr>
        <p:txBody>
          <a:bodyPr/>
          <a:lstStyle/>
          <a:p>
            <a:r>
              <a:rPr lang="en-US"/>
              <a:t>TPGA Conference</a:t>
            </a:r>
          </a:p>
        </p:txBody>
      </p:sp>
      <p:sp>
        <p:nvSpPr>
          <p:cNvPr id="76" name="Slide Number Placeholder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2</a:t>
            </a:fld>
            <a:endParaRPr lang="en-US"/>
          </a:p>
        </p:txBody>
      </p:sp>
      <p:pic>
        <p:nvPicPr>
          <p:cNvPr id="2050" name="Picture 2" descr="Pecan Milk – American Pecans">
            <a:extLst>
              <a:ext uri="{FF2B5EF4-FFF2-40B4-BE49-F238E27FC236}">
                <a16:creationId xmlns:a16="http://schemas.microsoft.com/office/drawing/2014/main" id="{C97A3795-C535-4CE5-8228-B737D8934583}"/>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t="11370" b="11370"/>
          <a:stretch>
            <a:fillRect/>
          </a:stretch>
        </p:blipFill>
        <p:spPr bwMode="auto">
          <a:xfrm>
            <a:off x="3416040" y="4133709"/>
            <a:ext cx="2616741" cy="20842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D8375F1-B164-4AAC-BB69-72DECC1FAE41}"/>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14872" r="148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31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8E2D-A2F0-48CD-89DD-129DFEFC1AE4}"/>
              </a:ext>
            </a:extLst>
          </p:cNvPr>
          <p:cNvSpPr>
            <a:spLocks noGrp="1"/>
          </p:cNvSpPr>
          <p:nvPr>
            <p:ph type="title"/>
          </p:nvPr>
        </p:nvSpPr>
        <p:spPr/>
        <p:txBody>
          <a:bodyPr/>
          <a:lstStyle/>
          <a:p>
            <a:pPr algn="ctr"/>
            <a:r>
              <a:rPr lang="en-US"/>
              <a:t>Thank you</a:t>
            </a:r>
          </a:p>
        </p:txBody>
      </p:sp>
      <p:sp>
        <p:nvSpPr>
          <p:cNvPr id="4" name="Date Placeholder 3">
            <a:extLst>
              <a:ext uri="{FF2B5EF4-FFF2-40B4-BE49-F238E27FC236}">
                <a16:creationId xmlns:a16="http://schemas.microsoft.com/office/drawing/2014/main" id="{66DC3436-0F87-4D2E-AC0D-AF1AEE32B58F}"/>
              </a:ext>
            </a:extLst>
          </p:cNvPr>
          <p:cNvSpPr>
            <a:spLocks noGrp="1"/>
          </p:cNvSpPr>
          <p:nvPr>
            <p:ph type="dt" sz="half" idx="2"/>
          </p:nvPr>
        </p:nvSpPr>
        <p:spPr/>
        <p:txBody>
          <a:bodyPr/>
          <a:lstStyle/>
          <a:p>
            <a:r>
              <a:rPr lang="en-US"/>
              <a:t>2022</a:t>
            </a:r>
          </a:p>
        </p:txBody>
      </p:sp>
      <p:sp>
        <p:nvSpPr>
          <p:cNvPr id="5" name="Footer Placeholder 4">
            <a:extLst>
              <a:ext uri="{FF2B5EF4-FFF2-40B4-BE49-F238E27FC236}">
                <a16:creationId xmlns:a16="http://schemas.microsoft.com/office/drawing/2014/main" id="{5E3680E4-8D33-4634-9512-1308F9E6B2B6}"/>
              </a:ext>
            </a:extLst>
          </p:cNvPr>
          <p:cNvSpPr>
            <a:spLocks noGrp="1"/>
          </p:cNvSpPr>
          <p:nvPr>
            <p:ph type="ftr" sz="quarter" idx="3"/>
          </p:nvPr>
        </p:nvSpPr>
        <p:spPr/>
        <p:txBody>
          <a:bodyPr/>
          <a:lstStyle/>
          <a:p>
            <a:r>
              <a:rPr lang="en-US"/>
              <a:t>Tpga conference</a:t>
            </a:r>
          </a:p>
        </p:txBody>
      </p:sp>
      <p:sp>
        <p:nvSpPr>
          <p:cNvPr id="6" name="Slide Number Placeholder 5">
            <a:extLst>
              <a:ext uri="{FF2B5EF4-FFF2-40B4-BE49-F238E27FC236}">
                <a16:creationId xmlns:a16="http://schemas.microsoft.com/office/drawing/2014/main" id="{69D912D3-AAC5-4931-B837-D65EB7D9B9C2}"/>
              </a:ext>
            </a:extLst>
          </p:cNvPr>
          <p:cNvSpPr>
            <a:spLocks noGrp="1"/>
          </p:cNvSpPr>
          <p:nvPr>
            <p:ph type="sldNum" sz="quarter" idx="4"/>
          </p:nvPr>
        </p:nvSpPr>
        <p:spPr/>
        <p:txBody>
          <a:bodyPr/>
          <a:lstStyle/>
          <a:p>
            <a:fld id="{AE208ADF-3ADD-483D-A721-14E3EEE2C135}" type="slidenum">
              <a:rPr lang="en-US" smtClean="0"/>
              <a:pPr/>
              <a:t>20</a:t>
            </a:fld>
            <a:endParaRPr lang="en-US"/>
          </a:p>
        </p:txBody>
      </p:sp>
      <p:pic>
        <p:nvPicPr>
          <p:cNvPr id="7" name="Content Placeholder 6" descr="A picture containing grass, tree, outdoor, field&#10;&#10;Description automatically generated">
            <a:extLst>
              <a:ext uri="{FF2B5EF4-FFF2-40B4-BE49-F238E27FC236}">
                <a16:creationId xmlns:a16="http://schemas.microsoft.com/office/drawing/2014/main" id="{A5949B50-7BCD-40EA-865A-7E4A7314CB48}"/>
              </a:ext>
            </a:extLst>
          </p:cNvPr>
          <p:cNvPicPr>
            <a:picLocks noGrp="1" noChangeAspect="1"/>
          </p:cNvPicPr>
          <p:nvPr>
            <p:ph idx="1"/>
          </p:nvPr>
        </p:nvPicPr>
        <p:blipFill>
          <a:blip r:embed="rId2"/>
          <a:stretch>
            <a:fillRect/>
          </a:stretch>
        </p:blipFill>
        <p:spPr>
          <a:xfrm>
            <a:off x="2802924" y="1811338"/>
            <a:ext cx="6586151" cy="4384235"/>
          </a:xfrm>
        </p:spPr>
      </p:pic>
    </p:spTree>
    <p:extLst>
      <p:ext uri="{BB962C8B-B14F-4D97-AF65-F5344CB8AC3E}">
        <p14:creationId xmlns:p14="http://schemas.microsoft.com/office/powerpoint/2010/main" val="1677121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53E7-4B9D-3B85-6F84-4A929D9949F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AE9A3DD-DDD7-9194-FA04-C82EBB3F9B20}"/>
              </a:ext>
            </a:extLst>
          </p:cNvPr>
          <p:cNvSpPr>
            <a:spLocks noGrp="1"/>
          </p:cNvSpPr>
          <p:nvPr>
            <p:ph idx="1"/>
          </p:nvPr>
        </p:nvSpPr>
        <p:spPr/>
        <p:txBody>
          <a:bodyPr>
            <a:normAutofit/>
          </a:bodyPr>
          <a:lstStyle/>
          <a:p>
            <a:pPr marL="0" indent="0">
              <a:buNone/>
            </a:pPr>
            <a:r>
              <a:rPr lang="en-US" dirty="0"/>
              <a:t>Brewer et al (2021) </a:t>
            </a:r>
            <a:r>
              <a:rPr lang="en-US" dirty="0" err="1"/>
              <a:t>Mycologia</a:t>
            </a:r>
            <a:r>
              <a:rPr lang="en-US" dirty="0"/>
              <a:t> </a:t>
            </a:r>
            <a:r>
              <a:rPr lang="en-US" dirty="0" err="1"/>
              <a:t>doi</a:t>
            </a:r>
            <a:r>
              <a:rPr lang="en-US" dirty="0"/>
              <a:t>: 10.1080/00275514.2021.1880216</a:t>
            </a:r>
          </a:p>
          <a:p>
            <a:pPr marL="0" indent="0">
              <a:buNone/>
            </a:pPr>
            <a:r>
              <a:rPr lang="en-US" dirty="0"/>
              <a:t>Chen et al (2019) Plant dis. </a:t>
            </a:r>
            <a:r>
              <a:rPr lang="en-US" dirty="0" err="1"/>
              <a:t>doi</a:t>
            </a:r>
            <a:r>
              <a:rPr lang="en-US" dirty="0"/>
              <a:t>: 10.1094/PDIS-02-19-0387-PDN</a:t>
            </a:r>
          </a:p>
          <a:p>
            <a:pPr marL="0" indent="0">
              <a:buNone/>
            </a:pPr>
            <a:r>
              <a:rPr lang="en-US" dirty="0"/>
              <a:t>Graham (2018) Pecan south magazine</a:t>
            </a:r>
          </a:p>
          <a:p>
            <a:pPr marL="0" indent="0">
              <a:buNone/>
            </a:pPr>
            <a:r>
              <a:rPr lang="en-US" dirty="0"/>
              <a:t>McClure (2016) Louisiana State University AgCenter. </a:t>
            </a:r>
          </a:p>
          <a:p>
            <a:pPr marL="0" indent="0">
              <a:buNone/>
            </a:pPr>
            <a:r>
              <a:rPr lang="en-US" dirty="0"/>
              <a:t>Nesbitt (2016) Pecan South Magazine</a:t>
            </a:r>
          </a:p>
          <a:p>
            <a:pPr marL="0" indent="0">
              <a:buNone/>
            </a:pPr>
            <a:r>
              <a:rPr lang="en-US" dirty="0" err="1"/>
              <a:t>Trouillas</a:t>
            </a:r>
            <a:r>
              <a:rPr lang="en-US" dirty="0"/>
              <a:t> et al (2010) Plant dis. doi:10.1094/PDIS-06-10-0412</a:t>
            </a:r>
          </a:p>
          <a:p>
            <a:pPr marL="0" indent="0">
              <a:buNone/>
            </a:pPr>
            <a:r>
              <a:rPr lang="en-US" dirty="0"/>
              <a:t>Wells (2015) UGA Pecan Extension.</a:t>
            </a:r>
          </a:p>
          <a:p>
            <a:pPr marL="0" indent="0">
              <a:buNone/>
            </a:pPr>
            <a:endParaRPr lang="en-US" dirty="0"/>
          </a:p>
        </p:txBody>
      </p:sp>
      <p:sp>
        <p:nvSpPr>
          <p:cNvPr id="4" name="Date Placeholder 3">
            <a:extLst>
              <a:ext uri="{FF2B5EF4-FFF2-40B4-BE49-F238E27FC236}">
                <a16:creationId xmlns:a16="http://schemas.microsoft.com/office/drawing/2014/main" id="{4C04DA0B-C92A-0E05-046D-35AE67D32675}"/>
              </a:ext>
            </a:extLst>
          </p:cNvPr>
          <p:cNvSpPr>
            <a:spLocks noGrp="1"/>
          </p:cNvSpPr>
          <p:nvPr>
            <p:ph type="dt" sz="half" idx="2"/>
          </p:nvPr>
        </p:nvSpPr>
        <p:spPr/>
        <p:txBody>
          <a:bodyPr/>
          <a:lstStyle/>
          <a:p>
            <a:r>
              <a:rPr lang="en-US" dirty="0"/>
              <a:t>2022</a:t>
            </a:r>
          </a:p>
        </p:txBody>
      </p:sp>
      <p:sp>
        <p:nvSpPr>
          <p:cNvPr id="5" name="Footer Placeholder 4">
            <a:extLst>
              <a:ext uri="{FF2B5EF4-FFF2-40B4-BE49-F238E27FC236}">
                <a16:creationId xmlns:a16="http://schemas.microsoft.com/office/drawing/2014/main" id="{84C2D374-1A80-38D7-9CC5-F3FD4DEE43DF}"/>
              </a:ext>
            </a:extLst>
          </p:cNvPr>
          <p:cNvSpPr>
            <a:spLocks noGrp="1"/>
          </p:cNvSpPr>
          <p:nvPr>
            <p:ph type="ftr" sz="quarter" idx="3"/>
          </p:nvPr>
        </p:nvSpPr>
        <p:spPr/>
        <p:txBody>
          <a:bodyPr/>
          <a:lstStyle/>
          <a:p>
            <a:r>
              <a:rPr lang="en-US" dirty="0" err="1"/>
              <a:t>Tpga</a:t>
            </a:r>
            <a:r>
              <a:rPr lang="en-US" dirty="0"/>
              <a:t> Conference</a:t>
            </a:r>
          </a:p>
        </p:txBody>
      </p:sp>
      <p:sp>
        <p:nvSpPr>
          <p:cNvPr id="6" name="Slide Number Placeholder 5">
            <a:extLst>
              <a:ext uri="{FF2B5EF4-FFF2-40B4-BE49-F238E27FC236}">
                <a16:creationId xmlns:a16="http://schemas.microsoft.com/office/drawing/2014/main" id="{63C66095-3FF3-3440-A23B-938B5FEFCC33}"/>
              </a:ext>
            </a:extLst>
          </p:cNvPr>
          <p:cNvSpPr>
            <a:spLocks noGrp="1"/>
          </p:cNvSpPr>
          <p:nvPr>
            <p:ph type="sldNum" sz="quarter" idx="4"/>
          </p:nvPr>
        </p:nvSpPr>
        <p:spPr/>
        <p:txBody>
          <a:bodyPr/>
          <a:lstStyle/>
          <a:p>
            <a:fld id="{AE208ADF-3ADD-483D-A721-14E3EEE2C135}" type="slidenum">
              <a:rPr lang="en-US" smtClean="0"/>
              <a:pPr/>
              <a:t>21</a:t>
            </a:fld>
            <a:endParaRPr lang="en-US"/>
          </a:p>
        </p:txBody>
      </p:sp>
    </p:spTree>
    <p:extLst>
      <p:ext uri="{BB962C8B-B14F-4D97-AF65-F5344CB8AC3E}">
        <p14:creationId xmlns:p14="http://schemas.microsoft.com/office/powerpoint/2010/main" val="257045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E88BB9-5E8A-474F-B7C0-BC6738C243D9}"/>
              </a:ext>
            </a:extLst>
          </p:cNvPr>
          <p:cNvSpPr>
            <a:spLocks noGrp="1"/>
          </p:cNvSpPr>
          <p:nvPr>
            <p:ph type="title"/>
          </p:nvPr>
        </p:nvSpPr>
        <p:spPr>
          <a:xfrm>
            <a:off x="838200" y="962755"/>
            <a:ext cx="10515600" cy="899783"/>
          </a:xfrm>
        </p:spPr>
        <p:txBody>
          <a:bodyPr/>
          <a:lstStyle/>
          <a:p>
            <a:r>
              <a:rPr lang="en-US" dirty="0"/>
              <a:t>Background						  </a:t>
            </a:r>
          </a:p>
        </p:txBody>
      </p:sp>
      <p:sp>
        <p:nvSpPr>
          <p:cNvPr id="81" name="Text Placeholder 80">
            <a:extLst>
              <a:ext uri="{FF2B5EF4-FFF2-40B4-BE49-F238E27FC236}">
                <a16:creationId xmlns:a16="http://schemas.microsoft.com/office/drawing/2014/main" id="{26331C6E-6EC6-4BCA-90FC-D61437684A3A}"/>
              </a:ext>
            </a:extLst>
          </p:cNvPr>
          <p:cNvSpPr>
            <a:spLocks noGrp="1"/>
          </p:cNvSpPr>
          <p:nvPr>
            <p:ph type="body" sz="quarter" idx="16"/>
          </p:nvPr>
        </p:nvSpPr>
        <p:spPr>
          <a:xfrm>
            <a:off x="755781" y="1900962"/>
            <a:ext cx="5123910" cy="4378540"/>
          </a:xfrm>
        </p:spPr>
        <p:txBody>
          <a:bodyPr>
            <a:normAutofit fontScale="92500" lnSpcReduction="10000"/>
          </a:bodyPr>
          <a:lstStyle/>
          <a:p>
            <a:pPr marL="342900" indent="-342900" algn="l">
              <a:buFont typeface="Arial" panose="020B0604020202020204" pitchFamily="34" charset="0"/>
              <a:buChar char="•"/>
            </a:pPr>
            <a:r>
              <a:rPr lang="en-US" dirty="0"/>
              <a:t>First documented in 2011 (Wells, 2015)</a:t>
            </a:r>
          </a:p>
          <a:p>
            <a:pPr marL="342900" indent="-342900" algn="l">
              <a:buFont typeface="Arial" panose="020B0604020202020204" pitchFamily="34" charset="0"/>
              <a:buChar char="•"/>
            </a:pPr>
            <a:r>
              <a:rPr lang="en-US" dirty="0"/>
              <a:t>Seen in Georgia, Alabama, Louisiana, and Texas (Graham, 2018; McClure, 2016; Nesbitt, 2016).</a:t>
            </a:r>
          </a:p>
          <a:p>
            <a:pPr marL="342900" indent="-342900" algn="l">
              <a:buFont typeface="Arial" panose="020B0604020202020204" pitchFamily="34" charset="0"/>
              <a:buChar char="•"/>
            </a:pPr>
            <a:r>
              <a:rPr lang="en-US" dirty="0"/>
              <a:t>Classified as </a:t>
            </a:r>
            <a:r>
              <a:rPr lang="en-US" i="1" dirty="0" err="1"/>
              <a:t>Neofusicoccum</a:t>
            </a:r>
            <a:r>
              <a:rPr lang="en-US" i="1" dirty="0"/>
              <a:t> </a:t>
            </a:r>
            <a:r>
              <a:rPr lang="en-US" i="1" dirty="0" err="1"/>
              <a:t>caryigenum</a:t>
            </a:r>
            <a:r>
              <a:rPr lang="en-US" i="1" dirty="0"/>
              <a:t> </a:t>
            </a:r>
            <a:r>
              <a:rPr lang="en-US" dirty="0"/>
              <a:t>in 2021</a:t>
            </a:r>
            <a:r>
              <a:rPr lang="en-US" i="1" dirty="0"/>
              <a:t> </a:t>
            </a:r>
            <a:r>
              <a:rPr lang="en-US" dirty="0"/>
              <a:t>(Brewer, Cameron et al., 2021)</a:t>
            </a:r>
          </a:p>
          <a:p>
            <a:pPr marL="342900" indent="-342900" algn="l">
              <a:buFont typeface="Arial" panose="020B0604020202020204" pitchFamily="34" charset="0"/>
              <a:buChar char="•"/>
            </a:pPr>
            <a:r>
              <a:rPr lang="en-US" dirty="0"/>
              <a:t>Not much is known, including how best to manage it</a:t>
            </a:r>
          </a:p>
        </p:txBody>
      </p:sp>
      <p:sp>
        <p:nvSpPr>
          <p:cNvPr id="182" name="Date Placeholder 181">
            <a:extLst>
              <a:ext uri="{FF2B5EF4-FFF2-40B4-BE49-F238E27FC236}">
                <a16:creationId xmlns:a16="http://schemas.microsoft.com/office/drawing/2014/main" id="{0B26E46E-EDB2-4F95-99F9-6B864973B7EF}"/>
              </a:ext>
            </a:extLst>
          </p:cNvPr>
          <p:cNvSpPr>
            <a:spLocks noGrp="1"/>
          </p:cNvSpPr>
          <p:nvPr>
            <p:ph type="dt" sz="half" idx="2"/>
          </p:nvPr>
        </p:nvSpPr>
        <p:spPr>
          <a:xfrm>
            <a:off x="258792" y="6356350"/>
            <a:ext cx="3322608" cy="365125"/>
          </a:xfrm>
        </p:spPr>
        <p:txBody>
          <a:bodyPr/>
          <a:lstStyle/>
          <a:p>
            <a:r>
              <a:rPr lang="en-US"/>
              <a:t>2022</a:t>
            </a:r>
          </a:p>
        </p:txBody>
      </p:sp>
      <p:sp>
        <p:nvSpPr>
          <p:cNvPr id="183" name="Footer Placeholder 182">
            <a:extLst>
              <a:ext uri="{FF2B5EF4-FFF2-40B4-BE49-F238E27FC236}">
                <a16:creationId xmlns:a16="http://schemas.microsoft.com/office/drawing/2014/main" id="{32ABAB91-7623-454A-93BD-560C00AB8E8F}"/>
              </a:ext>
            </a:extLst>
          </p:cNvPr>
          <p:cNvSpPr>
            <a:spLocks noGrp="1"/>
          </p:cNvSpPr>
          <p:nvPr>
            <p:ph type="ftr" sz="quarter" idx="3"/>
          </p:nvPr>
        </p:nvSpPr>
        <p:spPr>
          <a:xfrm>
            <a:off x="3581399" y="6356350"/>
            <a:ext cx="5029203" cy="365125"/>
          </a:xfrm>
        </p:spPr>
        <p:txBody>
          <a:bodyPr/>
          <a:lstStyle/>
          <a:p>
            <a:r>
              <a:rPr lang="en-US"/>
              <a:t>TPGA Conference</a:t>
            </a:r>
          </a:p>
        </p:txBody>
      </p:sp>
      <p:sp>
        <p:nvSpPr>
          <p:cNvPr id="184" name="Slide Number Placeholder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3</a:t>
            </a:fld>
            <a:endParaRPr lang="en-US"/>
          </a:p>
        </p:txBody>
      </p:sp>
      <p:pic>
        <p:nvPicPr>
          <p:cNvPr id="8" name="Picture 7">
            <a:extLst>
              <a:ext uri="{FF2B5EF4-FFF2-40B4-BE49-F238E27FC236}">
                <a16:creationId xmlns:a16="http://schemas.microsoft.com/office/drawing/2014/main" id="{017872FE-E7A3-EF47-8316-F23FE8828B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32" r="10839"/>
          <a:stretch/>
        </p:blipFill>
        <p:spPr>
          <a:xfrm>
            <a:off x="6233651" y="1859902"/>
            <a:ext cx="5604387" cy="4419600"/>
          </a:xfrm>
          <a:prstGeom prst="rect">
            <a:avLst/>
          </a:prstGeom>
        </p:spPr>
      </p:pic>
      <p:sp>
        <p:nvSpPr>
          <p:cNvPr id="2" name="TextBox 1">
            <a:extLst>
              <a:ext uri="{FF2B5EF4-FFF2-40B4-BE49-F238E27FC236}">
                <a16:creationId xmlns:a16="http://schemas.microsoft.com/office/drawing/2014/main" id="{AB8169E2-CE43-86EC-2975-150393D9B99A}"/>
              </a:ext>
            </a:extLst>
          </p:cNvPr>
          <p:cNvSpPr txBox="1"/>
          <p:nvPr/>
        </p:nvSpPr>
        <p:spPr>
          <a:xfrm>
            <a:off x="6312311" y="5895245"/>
            <a:ext cx="2193736" cy="369332"/>
          </a:xfrm>
          <a:prstGeom prst="rect">
            <a:avLst/>
          </a:prstGeom>
          <a:noFill/>
        </p:spPr>
        <p:txBody>
          <a:bodyPr wrap="square" rtlCol="0">
            <a:spAutoFit/>
          </a:bodyPr>
          <a:lstStyle/>
          <a:p>
            <a:r>
              <a:rPr lang="en-US" dirty="0"/>
              <a:t>PC: Dr. Nesbitt</a:t>
            </a:r>
          </a:p>
        </p:txBody>
      </p:sp>
    </p:spTree>
    <p:extLst>
      <p:ext uri="{BB962C8B-B14F-4D97-AF65-F5344CB8AC3E}">
        <p14:creationId xmlns:p14="http://schemas.microsoft.com/office/powerpoint/2010/main" val="663763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3866-F969-852A-953B-51D5CD2A6BAF}"/>
              </a:ext>
            </a:extLst>
          </p:cNvPr>
          <p:cNvSpPr>
            <a:spLocks noGrp="1"/>
          </p:cNvSpPr>
          <p:nvPr>
            <p:ph type="title"/>
          </p:nvPr>
        </p:nvSpPr>
        <p:spPr>
          <a:xfrm>
            <a:off x="839788" y="665629"/>
            <a:ext cx="10515600" cy="818995"/>
          </a:xfrm>
        </p:spPr>
        <p:txBody>
          <a:bodyPr anchor="ctr">
            <a:normAutofit/>
          </a:bodyPr>
          <a:lstStyle/>
          <a:p>
            <a:r>
              <a:rPr lang="en-US" dirty="0"/>
              <a:t>What we know</a:t>
            </a:r>
          </a:p>
        </p:txBody>
      </p:sp>
      <p:pic>
        <p:nvPicPr>
          <p:cNvPr id="7" name="Picture 6">
            <a:extLst>
              <a:ext uri="{FF2B5EF4-FFF2-40B4-BE49-F238E27FC236}">
                <a16:creationId xmlns:a16="http://schemas.microsoft.com/office/drawing/2014/main" id="{D4133D0C-9666-BD11-B5D5-2C78095501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71" r="11287" b="-2"/>
          <a:stretch/>
        </p:blipFill>
        <p:spPr>
          <a:xfrm>
            <a:off x="839788" y="1869478"/>
            <a:ext cx="5157787" cy="3751268"/>
          </a:xfrm>
          <a:prstGeom prst="rect">
            <a:avLst/>
          </a:prstGeom>
          <a:noFill/>
        </p:spPr>
      </p:pic>
      <p:sp>
        <p:nvSpPr>
          <p:cNvPr id="3" name="Content Placeholder 2">
            <a:extLst>
              <a:ext uri="{FF2B5EF4-FFF2-40B4-BE49-F238E27FC236}">
                <a16:creationId xmlns:a16="http://schemas.microsoft.com/office/drawing/2014/main" id="{0996D052-4976-2C7E-3374-F7347E4947DB}"/>
              </a:ext>
            </a:extLst>
          </p:cNvPr>
          <p:cNvSpPr>
            <a:spLocks noGrp="1"/>
          </p:cNvSpPr>
          <p:nvPr>
            <p:ph sz="quarter" idx="4"/>
          </p:nvPr>
        </p:nvSpPr>
        <p:spPr>
          <a:xfrm>
            <a:off x="6169024" y="1699118"/>
            <a:ext cx="5183188" cy="4442738"/>
          </a:xfrm>
        </p:spPr>
        <p:txBody>
          <a:bodyPr>
            <a:normAutofit/>
          </a:bodyPr>
          <a:lstStyle/>
          <a:p>
            <a:pPr>
              <a:lnSpc>
                <a:spcPct val="110000"/>
              </a:lnSpc>
            </a:pPr>
            <a:r>
              <a:rPr lang="en-US" sz="1800" dirty="0"/>
              <a:t>Often seen later in the season (August-October)</a:t>
            </a:r>
          </a:p>
          <a:p>
            <a:pPr>
              <a:lnSpc>
                <a:spcPct val="110000"/>
              </a:lnSpc>
            </a:pPr>
            <a:r>
              <a:rPr lang="en-US" sz="1800" dirty="0"/>
              <a:t>More severe and common after rainfalls </a:t>
            </a:r>
          </a:p>
          <a:p>
            <a:pPr>
              <a:lnSpc>
                <a:spcPct val="110000"/>
              </a:lnSpc>
            </a:pPr>
            <a:r>
              <a:rPr lang="en-US" sz="1800" dirty="0"/>
              <a:t>May be worse in orchards that do not use fungicides</a:t>
            </a:r>
          </a:p>
          <a:p>
            <a:pPr>
              <a:lnSpc>
                <a:spcPct val="110000"/>
              </a:lnSpc>
            </a:pPr>
            <a:r>
              <a:rPr lang="en-US" sz="1800" dirty="0"/>
              <a:t>Williamson and Burleson counties reported leaf dieback in 2021</a:t>
            </a:r>
          </a:p>
          <a:p>
            <a:pPr>
              <a:lnSpc>
                <a:spcPct val="110000"/>
              </a:lnSpc>
            </a:pPr>
            <a:r>
              <a:rPr lang="en-US" sz="1800" dirty="0"/>
              <a:t>Limits the amount of energy stored through winter for the following years’ pecan production</a:t>
            </a:r>
          </a:p>
          <a:p>
            <a:pPr>
              <a:lnSpc>
                <a:spcPct val="110000"/>
              </a:lnSpc>
            </a:pPr>
            <a:endParaRPr lang="en-US" sz="1500" dirty="0"/>
          </a:p>
          <a:p>
            <a:pPr>
              <a:lnSpc>
                <a:spcPct val="110000"/>
              </a:lnSpc>
            </a:pPr>
            <a:endParaRPr lang="en-US" sz="1500" dirty="0"/>
          </a:p>
        </p:txBody>
      </p:sp>
      <p:sp>
        <p:nvSpPr>
          <p:cNvPr id="4" name="Date Placeholder 3">
            <a:extLst>
              <a:ext uri="{FF2B5EF4-FFF2-40B4-BE49-F238E27FC236}">
                <a16:creationId xmlns:a16="http://schemas.microsoft.com/office/drawing/2014/main" id="{72BBA799-026E-7499-D61C-D73612885684}"/>
              </a:ext>
            </a:extLst>
          </p:cNvPr>
          <p:cNvSpPr>
            <a:spLocks noGrp="1"/>
          </p:cNvSpPr>
          <p:nvPr>
            <p:ph type="dt" sz="half" idx="10"/>
          </p:nvPr>
        </p:nvSpPr>
        <p:spPr>
          <a:xfrm>
            <a:off x="258792" y="6356350"/>
            <a:ext cx="3322608" cy="365125"/>
          </a:xfrm>
        </p:spPr>
        <p:txBody>
          <a:bodyPr anchor="ctr">
            <a:normAutofit/>
          </a:bodyPr>
          <a:lstStyle/>
          <a:p>
            <a:pPr>
              <a:spcAft>
                <a:spcPts val="600"/>
              </a:spcAft>
            </a:pPr>
            <a:r>
              <a:rPr lang="en-US"/>
              <a:t>2022</a:t>
            </a:r>
          </a:p>
        </p:txBody>
      </p:sp>
      <p:sp>
        <p:nvSpPr>
          <p:cNvPr id="5" name="Footer Placeholder 4">
            <a:extLst>
              <a:ext uri="{FF2B5EF4-FFF2-40B4-BE49-F238E27FC236}">
                <a16:creationId xmlns:a16="http://schemas.microsoft.com/office/drawing/2014/main" id="{FF2B07FB-614E-299B-2207-C09189155EC7}"/>
              </a:ext>
            </a:extLst>
          </p:cNvPr>
          <p:cNvSpPr>
            <a:spLocks noGrp="1"/>
          </p:cNvSpPr>
          <p:nvPr>
            <p:ph type="ftr" sz="quarter" idx="11"/>
          </p:nvPr>
        </p:nvSpPr>
        <p:spPr>
          <a:xfrm>
            <a:off x="3581399" y="6356350"/>
            <a:ext cx="5029203" cy="365125"/>
          </a:xfrm>
        </p:spPr>
        <p:txBody>
          <a:bodyPr anchor="ctr">
            <a:normAutofit/>
          </a:bodyPr>
          <a:lstStyle/>
          <a:p>
            <a:pPr>
              <a:spcAft>
                <a:spcPts val="600"/>
              </a:spcAft>
            </a:pPr>
            <a:r>
              <a:rPr lang="en-US"/>
              <a:t>TPGA Conference</a:t>
            </a:r>
          </a:p>
        </p:txBody>
      </p:sp>
      <p:sp>
        <p:nvSpPr>
          <p:cNvPr id="6" name="Slide Number Placeholder 5">
            <a:extLst>
              <a:ext uri="{FF2B5EF4-FFF2-40B4-BE49-F238E27FC236}">
                <a16:creationId xmlns:a16="http://schemas.microsoft.com/office/drawing/2014/main" id="{0DFC070C-52A9-3EA0-6180-3D0ABEF05238}"/>
              </a:ext>
            </a:extLst>
          </p:cNvPr>
          <p:cNvSpPr>
            <a:spLocks noGrp="1"/>
          </p:cNvSpPr>
          <p:nvPr>
            <p:ph type="sldNum" sz="quarter" idx="12"/>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4</a:t>
            </a:fld>
            <a:endParaRPr lang="en-US"/>
          </a:p>
        </p:txBody>
      </p:sp>
      <p:sp>
        <p:nvSpPr>
          <p:cNvPr id="10" name="TextBox 9">
            <a:extLst>
              <a:ext uri="{FF2B5EF4-FFF2-40B4-BE49-F238E27FC236}">
                <a16:creationId xmlns:a16="http://schemas.microsoft.com/office/drawing/2014/main" id="{75D75221-EBE7-2C10-2F1A-51CF5D72EC6C}"/>
              </a:ext>
            </a:extLst>
          </p:cNvPr>
          <p:cNvSpPr txBox="1"/>
          <p:nvPr/>
        </p:nvSpPr>
        <p:spPr>
          <a:xfrm>
            <a:off x="839788" y="5251414"/>
            <a:ext cx="2193736" cy="369332"/>
          </a:xfrm>
          <a:prstGeom prst="rect">
            <a:avLst/>
          </a:prstGeom>
          <a:noFill/>
        </p:spPr>
        <p:txBody>
          <a:bodyPr wrap="square" rtlCol="0">
            <a:spAutoFit/>
          </a:bodyPr>
          <a:lstStyle/>
          <a:p>
            <a:r>
              <a:rPr lang="en-US" dirty="0"/>
              <a:t>PC: Dr. Nesbitt</a:t>
            </a:r>
          </a:p>
        </p:txBody>
      </p:sp>
    </p:spTree>
    <p:extLst>
      <p:ext uri="{BB962C8B-B14F-4D97-AF65-F5344CB8AC3E}">
        <p14:creationId xmlns:p14="http://schemas.microsoft.com/office/powerpoint/2010/main" val="316340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656F7A-823A-8921-6090-4CD93FC66AFF}"/>
              </a:ext>
            </a:extLst>
          </p:cNvPr>
          <p:cNvSpPr/>
          <p:nvPr/>
        </p:nvSpPr>
        <p:spPr>
          <a:xfrm>
            <a:off x="5280601" y="639762"/>
            <a:ext cx="1630795" cy="955497"/>
          </a:xfrm>
          <a:prstGeom prst="rect">
            <a:avLst/>
          </a:prstGeom>
          <a:solidFill>
            <a:schemeClr val="bg2"/>
          </a:solidFill>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BC450A-BACA-3080-CC2A-AEDFBB100A2F}"/>
              </a:ext>
            </a:extLst>
          </p:cNvPr>
          <p:cNvSpPr>
            <a:spLocks noGrp="1"/>
          </p:cNvSpPr>
          <p:nvPr>
            <p:ph type="ctrTitle"/>
          </p:nvPr>
        </p:nvSpPr>
        <p:spPr>
          <a:xfrm>
            <a:off x="534893" y="522628"/>
            <a:ext cx="10890565" cy="589966"/>
          </a:xfrm>
        </p:spPr>
        <p:txBody>
          <a:bodyPr/>
          <a:lstStyle/>
          <a:p>
            <a:r>
              <a:rPr lang="en-US"/>
              <a:t>Identification</a:t>
            </a:r>
          </a:p>
        </p:txBody>
      </p:sp>
      <p:pic>
        <p:nvPicPr>
          <p:cNvPr id="9" name="Picture Placeholder 8" descr="A&amp;M Sample of Pecan Leaf Dieback&#10;&#10;Description automatically generated">
            <a:extLst>
              <a:ext uri="{FF2B5EF4-FFF2-40B4-BE49-F238E27FC236}">
                <a16:creationId xmlns:a16="http://schemas.microsoft.com/office/drawing/2014/main" id="{A9CBF556-9BBD-4B21-8C0D-3562CAC40CE4}"/>
              </a:ext>
            </a:extLst>
          </p:cNvPr>
          <p:cNvPicPr>
            <a:picLocks noGrp="1" noChangeAspect="1"/>
          </p:cNvPicPr>
          <p:nvPr>
            <p:ph type="pic" sz="quarter" idx="13"/>
          </p:nvPr>
        </p:nvPicPr>
        <p:blipFill rotWithShape="1">
          <a:blip r:embed="rId3"/>
          <a:srcRect l="29243" t="8301" r="1" b="7010"/>
          <a:stretch/>
        </p:blipFill>
        <p:spPr>
          <a:xfrm rot="5400000">
            <a:off x="1832084" y="1931285"/>
            <a:ext cx="3154363" cy="5419542"/>
          </a:xfrm>
        </p:spPr>
      </p:pic>
      <p:sp>
        <p:nvSpPr>
          <p:cNvPr id="6" name="Date Placeholder 5">
            <a:extLst>
              <a:ext uri="{FF2B5EF4-FFF2-40B4-BE49-F238E27FC236}">
                <a16:creationId xmlns:a16="http://schemas.microsoft.com/office/drawing/2014/main" id="{61A88422-8328-DF3E-ED33-FA5E09B02808}"/>
              </a:ext>
            </a:extLst>
          </p:cNvPr>
          <p:cNvSpPr>
            <a:spLocks noGrp="1"/>
          </p:cNvSpPr>
          <p:nvPr>
            <p:ph type="dt" sz="half" idx="2"/>
          </p:nvPr>
        </p:nvSpPr>
        <p:spPr/>
        <p:txBody>
          <a:bodyPr/>
          <a:lstStyle/>
          <a:p>
            <a:r>
              <a:rPr lang="en-US"/>
              <a:t>2022</a:t>
            </a:r>
          </a:p>
        </p:txBody>
      </p:sp>
      <p:sp>
        <p:nvSpPr>
          <p:cNvPr id="7" name="Footer Placeholder 6">
            <a:extLst>
              <a:ext uri="{FF2B5EF4-FFF2-40B4-BE49-F238E27FC236}">
                <a16:creationId xmlns:a16="http://schemas.microsoft.com/office/drawing/2014/main" id="{133F11FC-2CB3-B9E5-3CC8-269C03989877}"/>
              </a:ext>
            </a:extLst>
          </p:cNvPr>
          <p:cNvSpPr>
            <a:spLocks noGrp="1"/>
          </p:cNvSpPr>
          <p:nvPr>
            <p:ph type="ftr" sz="quarter" idx="3"/>
          </p:nvPr>
        </p:nvSpPr>
        <p:spPr/>
        <p:txBody>
          <a:bodyPr/>
          <a:lstStyle/>
          <a:p>
            <a:r>
              <a:rPr lang="en-US"/>
              <a:t>Tpga conference</a:t>
            </a:r>
          </a:p>
        </p:txBody>
      </p:sp>
      <p:sp>
        <p:nvSpPr>
          <p:cNvPr id="8" name="Slide Number Placeholder 7">
            <a:extLst>
              <a:ext uri="{FF2B5EF4-FFF2-40B4-BE49-F238E27FC236}">
                <a16:creationId xmlns:a16="http://schemas.microsoft.com/office/drawing/2014/main" id="{259998F0-D3F8-19C0-F388-64E658D1F1BC}"/>
              </a:ext>
            </a:extLst>
          </p:cNvPr>
          <p:cNvSpPr>
            <a:spLocks noGrp="1"/>
          </p:cNvSpPr>
          <p:nvPr>
            <p:ph type="sldNum" sz="quarter" idx="4"/>
          </p:nvPr>
        </p:nvSpPr>
        <p:spPr/>
        <p:txBody>
          <a:bodyPr/>
          <a:lstStyle/>
          <a:p>
            <a:fld id="{AE208ADF-3ADD-483D-A721-14E3EEE2C135}" type="slidenum">
              <a:rPr lang="en-US" smtClean="0"/>
              <a:pPr/>
              <a:t>5</a:t>
            </a:fld>
            <a:endParaRPr lang="en-US"/>
          </a:p>
        </p:txBody>
      </p:sp>
      <p:sp>
        <p:nvSpPr>
          <p:cNvPr id="10" name="Subtitle 9">
            <a:extLst>
              <a:ext uri="{FF2B5EF4-FFF2-40B4-BE49-F238E27FC236}">
                <a16:creationId xmlns:a16="http://schemas.microsoft.com/office/drawing/2014/main" id="{FDDFFE7E-5AFF-77E3-2AE8-307E9E15808C}"/>
              </a:ext>
            </a:extLst>
          </p:cNvPr>
          <p:cNvSpPr>
            <a:spLocks noGrp="1"/>
          </p:cNvSpPr>
          <p:nvPr>
            <p:ph type="subTitle" idx="1"/>
          </p:nvPr>
        </p:nvSpPr>
        <p:spPr>
          <a:xfrm>
            <a:off x="2140688" y="1250706"/>
            <a:ext cx="7910623" cy="1475580"/>
          </a:xfrm>
        </p:spPr>
        <p:txBody>
          <a:bodyPr>
            <a:normAutofit fontScale="92500" lnSpcReduction="10000"/>
          </a:bodyPr>
          <a:lstStyle/>
          <a:p>
            <a:pPr marL="342900" indent="-342900" algn="l">
              <a:buFont typeface="Arial" panose="020B0604020202020204" pitchFamily="34" charset="0"/>
              <a:buChar char="•"/>
            </a:pPr>
            <a:r>
              <a:rPr lang="en-US" dirty="0"/>
              <a:t>Symptoms move down the rachis</a:t>
            </a:r>
          </a:p>
          <a:p>
            <a:pPr marL="342900" indent="-342900" algn="l">
              <a:buFont typeface="Arial" panose="020B0604020202020204" pitchFamily="34" charset="0"/>
              <a:buChar char="•"/>
            </a:pPr>
            <a:r>
              <a:rPr lang="en-US" dirty="0"/>
              <a:t>Dead leaves stay on the tree</a:t>
            </a:r>
          </a:p>
          <a:p>
            <a:pPr marL="342900" indent="-342900" algn="l">
              <a:buFont typeface="Arial" panose="020B0604020202020204" pitchFamily="34" charset="0"/>
              <a:buChar char="•"/>
            </a:pPr>
            <a:r>
              <a:rPr lang="en-US" dirty="0"/>
              <a:t>Leaves look light brown with black rachis</a:t>
            </a:r>
          </a:p>
        </p:txBody>
      </p:sp>
      <p:pic>
        <p:nvPicPr>
          <p:cNvPr id="11" name="Picture Placeholder 16">
            <a:extLst>
              <a:ext uri="{FF2B5EF4-FFF2-40B4-BE49-F238E27FC236}">
                <a16:creationId xmlns:a16="http://schemas.microsoft.com/office/drawing/2014/main" id="{7E5F8074-D3E6-895A-84F9-AC7A4A788473}"/>
              </a:ext>
            </a:extLst>
          </p:cNvPr>
          <p:cNvPicPr>
            <a:picLocks noGrp="1" noChangeAspect="1"/>
          </p:cNvPicPr>
          <p:nvPr>
            <p:ph type="pic" sz="quarter" idx="14"/>
          </p:nvPr>
        </p:nvPicPr>
        <p:blipFill>
          <a:blip r:embed="rId4"/>
          <a:srcRect l="2521" r="2521"/>
          <a:stretch>
            <a:fillRect/>
          </a:stretch>
        </p:blipFill>
        <p:spPr>
          <a:xfrm>
            <a:off x="6218238" y="3063875"/>
            <a:ext cx="5321300" cy="3154363"/>
          </a:xfrm>
          <a:prstGeom prst="rect">
            <a:avLst/>
          </a:prstGeom>
        </p:spPr>
      </p:pic>
    </p:spTree>
    <p:extLst>
      <p:ext uri="{BB962C8B-B14F-4D97-AF65-F5344CB8AC3E}">
        <p14:creationId xmlns:p14="http://schemas.microsoft.com/office/powerpoint/2010/main" val="207852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7BE-292D-36E6-B521-73F9D4473629}"/>
              </a:ext>
            </a:extLst>
          </p:cNvPr>
          <p:cNvSpPr>
            <a:spLocks noGrp="1"/>
          </p:cNvSpPr>
          <p:nvPr>
            <p:ph type="title"/>
          </p:nvPr>
        </p:nvSpPr>
        <p:spPr/>
        <p:txBody>
          <a:bodyPr/>
          <a:lstStyle/>
          <a:p>
            <a:r>
              <a:rPr lang="en-US"/>
              <a:t>Other Neofusicoccum species</a:t>
            </a:r>
          </a:p>
        </p:txBody>
      </p:sp>
      <p:sp>
        <p:nvSpPr>
          <p:cNvPr id="3" name="Content Placeholder 2">
            <a:extLst>
              <a:ext uri="{FF2B5EF4-FFF2-40B4-BE49-F238E27FC236}">
                <a16:creationId xmlns:a16="http://schemas.microsoft.com/office/drawing/2014/main" id="{67C335AA-0167-423F-678D-B29B7462C6CB}"/>
              </a:ext>
            </a:extLst>
          </p:cNvPr>
          <p:cNvSpPr>
            <a:spLocks noGrp="1"/>
          </p:cNvSpPr>
          <p:nvPr>
            <p:ph idx="1"/>
          </p:nvPr>
        </p:nvSpPr>
        <p:spPr>
          <a:xfrm>
            <a:off x="5117909" y="1312513"/>
            <a:ext cx="6401231" cy="2317791"/>
          </a:xfrm>
        </p:spPr>
        <p:txBody>
          <a:bodyPr numCol="2">
            <a:normAutofit fontScale="92500" lnSpcReduction="20000"/>
          </a:bodyPr>
          <a:lstStyle/>
          <a:p>
            <a:pPr marL="342900" indent="-342900">
              <a:buFont typeface="Arial" panose="020B0604020202020204" pitchFamily="34" charset="0"/>
              <a:buChar char="•"/>
            </a:pPr>
            <a:r>
              <a:rPr lang="en-US"/>
              <a:t>Grape </a:t>
            </a:r>
          </a:p>
          <a:p>
            <a:pPr marL="342900" indent="-342900">
              <a:buFont typeface="Arial" panose="020B0604020202020204" pitchFamily="34" charset="0"/>
              <a:buChar char="•"/>
            </a:pPr>
            <a:r>
              <a:rPr lang="en-US"/>
              <a:t>Blueberry</a:t>
            </a:r>
          </a:p>
          <a:p>
            <a:pPr marL="342900" indent="-342900">
              <a:buFont typeface="Arial" panose="020B0604020202020204" pitchFamily="34" charset="0"/>
              <a:buChar char="•"/>
            </a:pPr>
            <a:r>
              <a:rPr lang="en-US"/>
              <a:t>Sequoia</a:t>
            </a:r>
          </a:p>
          <a:p>
            <a:pPr marL="342900" indent="-342900">
              <a:buFont typeface="Arial" panose="020B0604020202020204" pitchFamily="34" charset="0"/>
              <a:buChar char="•"/>
            </a:pPr>
            <a:r>
              <a:rPr lang="en-US"/>
              <a:t>Walnut</a:t>
            </a:r>
          </a:p>
          <a:p>
            <a:pPr marL="342900" indent="-342900">
              <a:buFont typeface="Arial" panose="020B0604020202020204" pitchFamily="34" charset="0"/>
              <a:buChar char="•"/>
            </a:pPr>
            <a:r>
              <a:rPr lang="en-US"/>
              <a:t>Black poplar</a:t>
            </a:r>
          </a:p>
          <a:p>
            <a:pPr marL="342900" indent="-342900">
              <a:buFont typeface="Arial" panose="020B0604020202020204" pitchFamily="34" charset="0"/>
              <a:buChar char="•"/>
            </a:pPr>
            <a:r>
              <a:rPr lang="en-US"/>
              <a:t>Kiwi</a:t>
            </a:r>
          </a:p>
          <a:p>
            <a:pPr marL="342900" indent="-342900">
              <a:buFont typeface="Arial" panose="020B0604020202020204" pitchFamily="34" charset="0"/>
              <a:buChar char="•"/>
            </a:pPr>
            <a:r>
              <a:rPr lang="en-US"/>
              <a:t>Eucalyptus</a:t>
            </a:r>
          </a:p>
          <a:p>
            <a:pPr marL="342900" indent="-342900">
              <a:buFont typeface="Arial" panose="020B0604020202020204" pitchFamily="34" charset="0"/>
              <a:buChar char="•"/>
            </a:pPr>
            <a:r>
              <a:rPr lang="en-US"/>
              <a:t>Mango</a:t>
            </a:r>
          </a:p>
          <a:p>
            <a:pPr marL="342900" indent="-342900">
              <a:buFont typeface="Arial" panose="020B0604020202020204" pitchFamily="34" charset="0"/>
              <a:buChar char="•"/>
            </a:pPr>
            <a:r>
              <a:rPr lang="en-US"/>
              <a:t>Olive </a:t>
            </a:r>
          </a:p>
          <a:p>
            <a:pPr marL="342900" indent="-342900">
              <a:buFont typeface="Arial" panose="020B0604020202020204" pitchFamily="34" charset="0"/>
              <a:buChar char="•"/>
            </a:pPr>
            <a:r>
              <a:rPr lang="en-US"/>
              <a:t>Lemon </a:t>
            </a:r>
          </a:p>
        </p:txBody>
      </p:sp>
      <p:sp>
        <p:nvSpPr>
          <p:cNvPr id="8" name="Date Placeholder 7">
            <a:extLst>
              <a:ext uri="{FF2B5EF4-FFF2-40B4-BE49-F238E27FC236}">
                <a16:creationId xmlns:a16="http://schemas.microsoft.com/office/drawing/2014/main" id="{2E0A5A8E-754B-F364-7BED-1C7B7716C63D}"/>
              </a:ext>
            </a:extLst>
          </p:cNvPr>
          <p:cNvSpPr>
            <a:spLocks noGrp="1"/>
          </p:cNvSpPr>
          <p:nvPr>
            <p:ph type="dt" sz="half" idx="2"/>
          </p:nvPr>
        </p:nvSpPr>
        <p:spPr/>
        <p:txBody>
          <a:bodyPr/>
          <a:lstStyle/>
          <a:p>
            <a:r>
              <a:rPr lang="en-US" dirty="0"/>
              <a:t>2022</a:t>
            </a:r>
          </a:p>
        </p:txBody>
      </p:sp>
      <p:sp>
        <p:nvSpPr>
          <p:cNvPr id="9" name="Footer Placeholder 8">
            <a:extLst>
              <a:ext uri="{FF2B5EF4-FFF2-40B4-BE49-F238E27FC236}">
                <a16:creationId xmlns:a16="http://schemas.microsoft.com/office/drawing/2014/main" id="{570E97AC-2A4E-4417-D433-CD3BEB82E331}"/>
              </a:ext>
            </a:extLst>
          </p:cNvPr>
          <p:cNvSpPr>
            <a:spLocks noGrp="1"/>
          </p:cNvSpPr>
          <p:nvPr>
            <p:ph type="ftr" sz="quarter" idx="3"/>
          </p:nvPr>
        </p:nvSpPr>
        <p:spPr/>
        <p:txBody>
          <a:bodyPr/>
          <a:lstStyle/>
          <a:p>
            <a:r>
              <a:rPr lang="en-US" dirty="0"/>
              <a:t>TPGA Conference</a:t>
            </a:r>
          </a:p>
        </p:txBody>
      </p:sp>
      <p:sp>
        <p:nvSpPr>
          <p:cNvPr id="10" name="Slide Number Placeholder 9">
            <a:extLst>
              <a:ext uri="{FF2B5EF4-FFF2-40B4-BE49-F238E27FC236}">
                <a16:creationId xmlns:a16="http://schemas.microsoft.com/office/drawing/2014/main" id="{D5EEE2AA-9A94-DDE9-2C88-B184F5C1DD45}"/>
              </a:ext>
            </a:extLst>
          </p:cNvPr>
          <p:cNvSpPr>
            <a:spLocks noGrp="1"/>
          </p:cNvSpPr>
          <p:nvPr>
            <p:ph type="sldNum" sz="quarter" idx="4"/>
          </p:nvPr>
        </p:nvSpPr>
        <p:spPr/>
        <p:txBody>
          <a:bodyPr/>
          <a:lstStyle/>
          <a:p>
            <a:fld id="{AE208ADF-3ADD-483D-A721-14E3EEE2C135}" type="slidenum">
              <a:rPr lang="en-US" smtClean="0"/>
              <a:pPr/>
              <a:t>6</a:t>
            </a:fld>
            <a:endParaRPr lang="en-US"/>
          </a:p>
        </p:txBody>
      </p:sp>
      <p:sp>
        <p:nvSpPr>
          <p:cNvPr id="13" name="TextBox 12">
            <a:extLst>
              <a:ext uri="{FF2B5EF4-FFF2-40B4-BE49-F238E27FC236}">
                <a16:creationId xmlns:a16="http://schemas.microsoft.com/office/drawing/2014/main" id="{EA42EA9A-E188-6B00-479A-F3F44303D3AA}"/>
              </a:ext>
            </a:extLst>
          </p:cNvPr>
          <p:cNvSpPr txBox="1"/>
          <p:nvPr/>
        </p:nvSpPr>
        <p:spPr>
          <a:xfrm>
            <a:off x="5501367" y="539545"/>
            <a:ext cx="5274788" cy="461665"/>
          </a:xfrm>
          <a:prstGeom prst="rect">
            <a:avLst/>
          </a:prstGeom>
          <a:noFill/>
        </p:spPr>
        <p:txBody>
          <a:bodyPr wrap="square" rtlCol="0">
            <a:spAutoFit/>
          </a:bodyPr>
          <a:lstStyle/>
          <a:p>
            <a:r>
              <a:rPr lang="en-US" sz="2400">
                <a:solidFill>
                  <a:schemeClr val="tx2"/>
                </a:solidFill>
              </a:rPr>
              <a:t>90 known hosts, mostly woody plants</a:t>
            </a:r>
          </a:p>
        </p:txBody>
      </p:sp>
      <p:sp>
        <p:nvSpPr>
          <p:cNvPr id="15" name="TextBox 14">
            <a:extLst>
              <a:ext uri="{FF2B5EF4-FFF2-40B4-BE49-F238E27FC236}">
                <a16:creationId xmlns:a16="http://schemas.microsoft.com/office/drawing/2014/main" id="{4CEC8F5D-94E9-8D1C-297F-D2F6F78008E5}"/>
              </a:ext>
            </a:extLst>
          </p:cNvPr>
          <p:cNvSpPr txBox="1"/>
          <p:nvPr/>
        </p:nvSpPr>
        <p:spPr>
          <a:xfrm>
            <a:off x="7536333" y="6109296"/>
            <a:ext cx="4564165" cy="261610"/>
          </a:xfrm>
          <a:prstGeom prst="rect">
            <a:avLst/>
          </a:prstGeom>
          <a:noFill/>
        </p:spPr>
        <p:txBody>
          <a:bodyPr wrap="square">
            <a:spAutoFit/>
          </a:bodyPr>
          <a:lstStyle/>
          <a:p>
            <a:r>
              <a:rPr lang="en-US" sz="1100" b="0" i="0" dirty="0" err="1">
                <a:solidFill>
                  <a:schemeClr val="tx2"/>
                </a:solidFill>
                <a:effectLst/>
                <a:latin typeface="+mj-lt"/>
              </a:rPr>
              <a:t>Amponsah</a:t>
            </a:r>
            <a:r>
              <a:rPr lang="en-US" sz="1100" dirty="0">
                <a:solidFill>
                  <a:schemeClr val="tx2"/>
                </a:solidFill>
                <a:latin typeface="+mj-lt"/>
              </a:rPr>
              <a:t> et al. </a:t>
            </a:r>
            <a:r>
              <a:rPr lang="en-US" sz="1100" b="0" i="0" dirty="0">
                <a:solidFill>
                  <a:schemeClr val="tx2"/>
                </a:solidFill>
                <a:effectLst/>
                <a:latin typeface="+mj-lt"/>
              </a:rPr>
              <a:t>(2008) </a:t>
            </a:r>
            <a:endParaRPr lang="en-US" sz="1100" dirty="0">
              <a:solidFill>
                <a:schemeClr val="tx2"/>
              </a:solidFill>
              <a:latin typeface="+mj-lt"/>
            </a:endParaRPr>
          </a:p>
        </p:txBody>
      </p:sp>
      <p:pic>
        <p:nvPicPr>
          <p:cNvPr id="1026" name="Picture 2">
            <a:extLst>
              <a:ext uri="{FF2B5EF4-FFF2-40B4-BE49-F238E27FC236}">
                <a16:creationId xmlns:a16="http://schemas.microsoft.com/office/drawing/2014/main" id="{4C1B3926-4131-3DC1-22A0-1F1B0B997729}"/>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2638" t="2580" r="3793" b="7333"/>
          <a:stretch/>
        </p:blipFill>
        <p:spPr bwMode="auto">
          <a:xfrm>
            <a:off x="1170209" y="3253540"/>
            <a:ext cx="2438400" cy="29868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B7823F-99D7-3856-A3CB-AFEB84C636F6}"/>
              </a:ext>
            </a:extLst>
          </p:cNvPr>
          <p:cNvPicPr>
            <a:picLocks noChangeAspect="1"/>
          </p:cNvPicPr>
          <p:nvPr/>
        </p:nvPicPr>
        <p:blipFill>
          <a:blip r:embed="rId4"/>
          <a:stretch>
            <a:fillRect/>
          </a:stretch>
        </p:blipFill>
        <p:spPr>
          <a:xfrm>
            <a:off x="7626751" y="3727256"/>
            <a:ext cx="3823780" cy="2396595"/>
          </a:xfrm>
          <a:prstGeom prst="rect">
            <a:avLst/>
          </a:prstGeom>
        </p:spPr>
      </p:pic>
      <p:sp>
        <p:nvSpPr>
          <p:cNvPr id="5" name="TextBox 4">
            <a:extLst>
              <a:ext uri="{FF2B5EF4-FFF2-40B4-BE49-F238E27FC236}">
                <a16:creationId xmlns:a16="http://schemas.microsoft.com/office/drawing/2014/main" id="{1E3C3E14-F5B5-12E3-1101-6AFB1DC4E117}"/>
              </a:ext>
            </a:extLst>
          </p:cNvPr>
          <p:cNvSpPr txBox="1"/>
          <p:nvPr/>
        </p:nvSpPr>
        <p:spPr>
          <a:xfrm>
            <a:off x="1170209" y="6181906"/>
            <a:ext cx="2104147" cy="276999"/>
          </a:xfrm>
          <a:prstGeom prst="rect">
            <a:avLst/>
          </a:prstGeom>
          <a:noFill/>
        </p:spPr>
        <p:txBody>
          <a:bodyPr wrap="square" rtlCol="0">
            <a:spAutoFit/>
          </a:bodyPr>
          <a:lstStyle/>
          <a:p>
            <a:r>
              <a:rPr lang="en-US" sz="1200" dirty="0" err="1">
                <a:solidFill>
                  <a:schemeClr val="tx2"/>
                </a:solidFill>
              </a:rPr>
              <a:t>Haenzi</a:t>
            </a:r>
            <a:r>
              <a:rPr lang="en-US" sz="1200" dirty="0">
                <a:solidFill>
                  <a:schemeClr val="tx2"/>
                </a:solidFill>
              </a:rPr>
              <a:t> et al 2021</a:t>
            </a:r>
          </a:p>
        </p:txBody>
      </p:sp>
      <p:pic>
        <p:nvPicPr>
          <p:cNvPr id="11" name="Picture 2" descr="Botryosphaeria dieback is also known as black dead arm. Photo: Akif Eskalen.">
            <a:extLst>
              <a:ext uri="{FF2B5EF4-FFF2-40B4-BE49-F238E27FC236}">
                <a16:creationId xmlns:a16="http://schemas.microsoft.com/office/drawing/2014/main" id="{EB48AB11-1810-7E1E-A410-0295C3EF6762}"/>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7423" r="7423"/>
          <a:stretch>
            <a:fillRect/>
          </a:stretch>
        </p:blipFill>
        <p:spPr bwMode="auto">
          <a:xfrm>
            <a:off x="4249271" y="3709097"/>
            <a:ext cx="2921906" cy="23272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C15B6A7-D593-F1B7-4E83-A929772949C4}"/>
              </a:ext>
            </a:extLst>
          </p:cNvPr>
          <p:cNvSpPr txBox="1"/>
          <p:nvPr/>
        </p:nvSpPr>
        <p:spPr>
          <a:xfrm>
            <a:off x="4249271" y="6036369"/>
            <a:ext cx="1839020" cy="276999"/>
          </a:xfrm>
          <a:prstGeom prst="rect">
            <a:avLst/>
          </a:prstGeom>
          <a:noFill/>
        </p:spPr>
        <p:txBody>
          <a:bodyPr wrap="square" rtlCol="0">
            <a:spAutoFit/>
          </a:bodyPr>
          <a:lstStyle/>
          <a:p>
            <a:r>
              <a:rPr lang="en-US" sz="1200" dirty="0">
                <a:solidFill>
                  <a:schemeClr val="tx2"/>
                </a:solidFill>
              </a:rPr>
              <a:t>University of California</a:t>
            </a:r>
          </a:p>
        </p:txBody>
      </p:sp>
    </p:spTree>
    <p:extLst>
      <p:ext uri="{BB962C8B-B14F-4D97-AF65-F5344CB8AC3E}">
        <p14:creationId xmlns:p14="http://schemas.microsoft.com/office/powerpoint/2010/main" val="2888876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116A-643A-F413-4A25-8E125F97B4C3}"/>
              </a:ext>
            </a:extLst>
          </p:cNvPr>
          <p:cNvSpPr>
            <a:spLocks noGrp="1"/>
          </p:cNvSpPr>
          <p:nvPr>
            <p:ph type="title"/>
          </p:nvPr>
        </p:nvSpPr>
        <p:spPr/>
        <p:txBody>
          <a:bodyPr/>
          <a:lstStyle/>
          <a:p>
            <a:r>
              <a:rPr lang="en-US" err="1"/>
              <a:t>Neofusicoccum</a:t>
            </a:r>
            <a:r>
              <a:rPr lang="en-US"/>
              <a:t> in Walnut</a:t>
            </a:r>
          </a:p>
        </p:txBody>
      </p:sp>
      <p:sp>
        <p:nvSpPr>
          <p:cNvPr id="3" name="Content Placeholder 2">
            <a:extLst>
              <a:ext uri="{FF2B5EF4-FFF2-40B4-BE49-F238E27FC236}">
                <a16:creationId xmlns:a16="http://schemas.microsoft.com/office/drawing/2014/main" id="{3405952F-C47F-759D-1FFC-26F5B1DBEB09}"/>
              </a:ext>
            </a:extLst>
          </p:cNvPr>
          <p:cNvSpPr>
            <a:spLocks noGrp="1"/>
          </p:cNvSpPr>
          <p:nvPr>
            <p:ph idx="1"/>
          </p:nvPr>
        </p:nvSpPr>
        <p:spPr>
          <a:xfrm>
            <a:off x="827150" y="1482165"/>
            <a:ext cx="10515600" cy="4190323"/>
          </a:xfrm>
        </p:spPr>
        <p:txBody>
          <a:bodyPr/>
          <a:lstStyle/>
          <a:p>
            <a:r>
              <a:rPr lang="en-US" dirty="0"/>
              <a:t>N. parvum and N. </a:t>
            </a:r>
            <a:r>
              <a:rPr lang="en-US" dirty="0" err="1"/>
              <a:t>mediterraneum</a:t>
            </a:r>
            <a:r>
              <a:rPr lang="en-US" dirty="0"/>
              <a:t> </a:t>
            </a:r>
          </a:p>
          <a:p>
            <a:r>
              <a:rPr lang="en-US" dirty="0"/>
              <a:t>California reported branch dieback (</a:t>
            </a:r>
            <a:r>
              <a:rPr lang="en-US" dirty="0" err="1"/>
              <a:t>Trouilllas</a:t>
            </a:r>
            <a:r>
              <a:rPr lang="en-US" dirty="0"/>
              <a:t> et al., 2010)</a:t>
            </a:r>
          </a:p>
          <a:p>
            <a:r>
              <a:rPr lang="en-US" dirty="0"/>
              <a:t>Black rot on Walnut fruit in China (Chen et al., 2019)</a:t>
            </a:r>
          </a:p>
          <a:p>
            <a:endParaRPr lang="en-US" dirty="0"/>
          </a:p>
        </p:txBody>
      </p:sp>
      <p:sp>
        <p:nvSpPr>
          <p:cNvPr id="4" name="Date Placeholder 3">
            <a:extLst>
              <a:ext uri="{FF2B5EF4-FFF2-40B4-BE49-F238E27FC236}">
                <a16:creationId xmlns:a16="http://schemas.microsoft.com/office/drawing/2014/main" id="{89326166-50EE-EC21-0859-817BD046E2FE}"/>
              </a:ext>
            </a:extLst>
          </p:cNvPr>
          <p:cNvSpPr>
            <a:spLocks noGrp="1"/>
          </p:cNvSpPr>
          <p:nvPr>
            <p:ph type="dt" sz="half" idx="2"/>
          </p:nvPr>
        </p:nvSpPr>
        <p:spPr/>
        <p:txBody>
          <a:bodyPr/>
          <a:lstStyle/>
          <a:p>
            <a:r>
              <a:rPr lang="en-US"/>
              <a:t>20XX</a:t>
            </a:r>
          </a:p>
        </p:txBody>
      </p:sp>
      <p:sp>
        <p:nvSpPr>
          <p:cNvPr id="5" name="Footer Placeholder 4">
            <a:extLst>
              <a:ext uri="{FF2B5EF4-FFF2-40B4-BE49-F238E27FC236}">
                <a16:creationId xmlns:a16="http://schemas.microsoft.com/office/drawing/2014/main" id="{12F47FCF-E862-A199-3A22-DF6BEA23089A}"/>
              </a:ext>
            </a:extLst>
          </p:cNvPr>
          <p:cNvSpPr>
            <a:spLocks noGrp="1"/>
          </p:cNvSpPr>
          <p:nvPr>
            <p:ph type="ftr" sz="quarter" idx="3"/>
          </p:nvPr>
        </p:nvSpPr>
        <p:spPr/>
        <p:txBody>
          <a:bodyPr/>
          <a:lstStyle/>
          <a:p>
            <a:r>
              <a:rPr lang="en-US"/>
              <a:t>Sample Text</a:t>
            </a:r>
          </a:p>
        </p:txBody>
      </p:sp>
      <p:sp>
        <p:nvSpPr>
          <p:cNvPr id="6" name="Slide Number Placeholder 5">
            <a:extLst>
              <a:ext uri="{FF2B5EF4-FFF2-40B4-BE49-F238E27FC236}">
                <a16:creationId xmlns:a16="http://schemas.microsoft.com/office/drawing/2014/main" id="{0F4263E1-7C1F-44BD-BAA8-87C71B312F70}"/>
              </a:ext>
            </a:extLst>
          </p:cNvPr>
          <p:cNvSpPr>
            <a:spLocks noGrp="1"/>
          </p:cNvSpPr>
          <p:nvPr>
            <p:ph type="sldNum" sz="quarter" idx="4"/>
          </p:nvPr>
        </p:nvSpPr>
        <p:spPr/>
        <p:txBody>
          <a:bodyPr/>
          <a:lstStyle/>
          <a:p>
            <a:fld id="{AE208ADF-3ADD-483D-A721-14E3EEE2C135}" type="slidenum">
              <a:rPr lang="en-US" smtClean="0"/>
              <a:pPr/>
              <a:t>7</a:t>
            </a:fld>
            <a:endParaRPr lang="en-US"/>
          </a:p>
        </p:txBody>
      </p:sp>
      <p:pic>
        <p:nvPicPr>
          <p:cNvPr id="7" name="Picture 6">
            <a:extLst>
              <a:ext uri="{FF2B5EF4-FFF2-40B4-BE49-F238E27FC236}">
                <a16:creationId xmlns:a16="http://schemas.microsoft.com/office/drawing/2014/main" id="{19769401-738F-D054-8E76-6FA6813CDF39}"/>
              </a:ext>
            </a:extLst>
          </p:cNvPr>
          <p:cNvPicPr>
            <a:picLocks noChangeAspect="1"/>
          </p:cNvPicPr>
          <p:nvPr/>
        </p:nvPicPr>
        <p:blipFill>
          <a:blip r:embed="rId3"/>
          <a:stretch>
            <a:fillRect/>
          </a:stretch>
        </p:blipFill>
        <p:spPr>
          <a:xfrm>
            <a:off x="-3127" y="3282849"/>
            <a:ext cx="12197726" cy="3561736"/>
          </a:xfrm>
          <a:prstGeom prst="rect">
            <a:avLst/>
          </a:prstGeom>
        </p:spPr>
      </p:pic>
      <p:sp>
        <p:nvSpPr>
          <p:cNvPr id="8" name="TextBox 7">
            <a:extLst>
              <a:ext uri="{FF2B5EF4-FFF2-40B4-BE49-F238E27FC236}">
                <a16:creationId xmlns:a16="http://schemas.microsoft.com/office/drawing/2014/main" id="{C1ACB512-EA2C-4CDD-9BE7-D11B8050167C}"/>
              </a:ext>
            </a:extLst>
          </p:cNvPr>
          <p:cNvSpPr txBox="1"/>
          <p:nvPr/>
        </p:nvSpPr>
        <p:spPr>
          <a:xfrm>
            <a:off x="5223640" y="6598364"/>
            <a:ext cx="1722620" cy="246221"/>
          </a:xfrm>
          <a:prstGeom prst="rect">
            <a:avLst/>
          </a:prstGeom>
          <a:noFill/>
        </p:spPr>
        <p:txBody>
          <a:bodyPr wrap="square" rtlCol="0">
            <a:spAutoFit/>
          </a:bodyPr>
          <a:lstStyle/>
          <a:p>
            <a:pPr algn="ctr"/>
            <a:r>
              <a:rPr lang="en-US" sz="1000"/>
              <a:t>T P G A  C O N F E R E N C E</a:t>
            </a:r>
          </a:p>
        </p:txBody>
      </p:sp>
      <p:sp>
        <p:nvSpPr>
          <p:cNvPr id="9" name="TextBox 8">
            <a:extLst>
              <a:ext uri="{FF2B5EF4-FFF2-40B4-BE49-F238E27FC236}">
                <a16:creationId xmlns:a16="http://schemas.microsoft.com/office/drawing/2014/main" id="{4D677EB2-F95B-42AA-A4AA-A5EFFC73C14F}"/>
              </a:ext>
            </a:extLst>
          </p:cNvPr>
          <p:cNvSpPr txBox="1"/>
          <p:nvPr/>
        </p:nvSpPr>
        <p:spPr>
          <a:xfrm>
            <a:off x="11844030" y="6431508"/>
            <a:ext cx="304800" cy="246221"/>
          </a:xfrm>
          <a:prstGeom prst="rect">
            <a:avLst/>
          </a:prstGeom>
          <a:noFill/>
        </p:spPr>
        <p:txBody>
          <a:bodyPr wrap="square" rtlCol="0">
            <a:spAutoFit/>
          </a:bodyPr>
          <a:lstStyle/>
          <a:p>
            <a:r>
              <a:rPr lang="en-US" sz="1000"/>
              <a:t>7</a:t>
            </a:r>
          </a:p>
        </p:txBody>
      </p:sp>
      <p:sp>
        <p:nvSpPr>
          <p:cNvPr id="10" name="TextBox 9">
            <a:extLst>
              <a:ext uri="{FF2B5EF4-FFF2-40B4-BE49-F238E27FC236}">
                <a16:creationId xmlns:a16="http://schemas.microsoft.com/office/drawing/2014/main" id="{C00EBA49-6B1B-4086-BDAE-5B0269A159EF}"/>
              </a:ext>
            </a:extLst>
          </p:cNvPr>
          <p:cNvSpPr txBox="1"/>
          <p:nvPr/>
        </p:nvSpPr>
        <p:spPr>
          <a:xfrm>
            <a:off x="8186" y="6555911"/>
            <a:ext cx="999999" cy="246221"/>
          </a:xfrm>
          <a:prstGeom prst="rect">
            <a:avLst/>
          </a:prstGeom>
          <a:noFill/>
        </p:spPr>
        <p:txBody>
          <a:bodyPr wrap="square" rtlCol="0">
            <a:spAutoFit/>
          </a:bodyPr>
          <a:lstStyle/>
          <a:p>
            <a:r>
              <a:rPr lang="en-US" sz="1000"/>
              <a:t>2022</a:t>
            </a:r>
          </a:p>
        </p:txBody>
      </p:sp>
      <p:sp>
        <p:nvSpPr>
          <p:cNvPr id="12" name="TextBox 11">
            <a:extLst>
              <a:ext uri="{FF2B5EF4-FFF2-40B4-BE49-F238E27FC236}">
                <a16:creationId xmlns:a16="http://schemas.microsoft.com/office/drawing/2014/main" id="{3BDDF626-D063-5390-840B-65B860858F35}"/>
              </a:ext>
            </a:extLst>
          </p:cNvPr>
          <p:cNvSpPr txBox="1"/>
          <p:nvPr/>
        </p:nvSpPr>
        <p:spPr>
          <a:xfrm>
            <a:off x="8791904" y="6488668"/>
            <a:ext cx="2790734" cy="369332"/>
          </a:xfrm>
          <a:prstGeom prst="rect">
            <a:avLst/>
          </a:prstGeom>
          <a:noFill/>
        </p:spPr>
        <p:txBody>
          <a:bodyPr wrap="square" rtlCol="0">
            <a:spAutoFit/>
          </a:bodyPr>
          <a:lstStyle/>
          <a:p>
            <a:r>
              <a:rPr lang="en-US" dirty="0"/>
              <a:t>PC: University of California</a:t>
            </a:r>
          </a:p>
        </p:txBody>
      </p:sp>
    </p:spTree>
    <p:extLst>
      <p:ext uri="{BB962C8B-B14F-4D97-AF65-F5344CB8AC3E}">
        <p14:creationId xmlns:p14="http://schemas.microsoft.com/office/powerpoint/2010/main" val="2994209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83E3-686A-4399-B44D-71E2E0C5990C}"/>
              </a:ext>
            </a:extLst>
          </p:cNvPr>
          <p:cNvSpPr>
            <a:spLocks noGrp="1"/>
          </p:cNvSpPr>
          <p:nvPr>
            <p:ph type="ctrTitle"/>
          </p:nvPr>
        </p:nvSpPr>
        <p:spPr>
          <a:xfrm>
            <a:off x="647700" y="5059252"/>
            <a:ext cx="6874327" cy="1209275"/>
          </a:xfrm>
        </p:spPr>
        <p:txBody>
          <a:bodyPr>
            <a:normAutofit/>
          </a:bodyPr>
          <a:lstStyle/>
          <a:p>
            <a:r>
              <a:rPr lang="en-US"/>
              <a:t>Current Research	</a:t>
            </a:r>
          </a:p>
        </p:txBody>
      </p:sp>
      <p:sp>
        <p:nvSpPr>
          <p:cNvPr id="3" name="Subtitle 2">
            <a:extLst>
              <a:ext uri="{FF2B5EF4-FFF2-40B4-BE49-F238E27FC236}">
                <a16:creationId xmlns:a16="http://schemas.microsoft.com/office/drawing/2014/main" id="{70DAD0D3-3611-4738-8AC3-77B22099B278}"/>
              </a:ext>
            </a:extLst>
          </p:cNvPr>
          <p:cNvSpPr>
            <a:spLocks noGrp="1"/>
          </p:cNvSpPr>
          <p:nvPr>
            <p:ph type="subTitle" idx="1"/>
          </p:nvPr>
        </p:nvSpPr>
        <p:spPr>
          <a:xfrm>
            <a:off x="8099425" y="5106988"/>
            <a:ext cx="3392488" cy="1208087"/>
          </a:xfrm>
        </p:spPr>
        <p:txBody>
          <a:bodyPr>
            <a:normAutofit/>
          </a:bodyPr>
          <a:lstStyle/>
          <a:p>
            <a:r>
              <a:rPr lang="en-US" dirty="0"/>
              <a:t>In the field, greenhouse and the lab</a:t>
            </a:r>
          </a:p>
        </p:txBody>
      </p:sp>
      <p:pic>
        <p:nvPicPr>
          <p:cNvPr id="11" name="Picture Placeholder 10">
            <a:extLst>
              <a:ext uri="{FF2B5EF4-FFF2-40B4-BE49-F238E27FC236}">
                <a16:creationId xmlns:a16="http://schemas.microsoft.com/office/drawing/2014/main" id="{E425BE8C-7882-4133-81DB-5C3B5D4F8206}"/>
              </a:ext>
            </a:extLst>
          </p:cNvPr>
          <p:cNvPicPr>
            <a:picLocks noGrp="1" noChangeAspect="1"/>
          </p:cNvPicPr>
          <p:nvPr>
            <p:ph type="pic" sz="quarter" idx="13"/>
          </p:nvPr>
        </p:nvPicPr>
        <p:blipFill>
          <a:blip r:embed="rId3"/>
          <a:srcRect t="5082" b="5082"/>
          <a:stretch>
            <a:fillRect/>
          </a:stretch>
        </p:blipFill>
        <p:spPr>
          <a:prstGeom prst="rect">
            <a:avLst/>
          </a:prstGeom>
        </p:spPr>
      </p:pic>
      <p:sp>
        <p:nvSpPr>
          <p:cNvPr id="4" name="TextBox 3">
            <a:extLst>
              <a:ext uri="{FF2B5EF4-FFF2-40B4-BE49-F238E27FC236}">
                <a16:creationId xmlns:a16="http://schemas.microsoft.com/office/drawing/2014/main" id="{4884FC86-A714-48BB-93BD-876BFC251324}"/>
              </a:ext>
            </a:extLst>
          </p:cNvPr>
          <p:cNvSpPr txBox="1"/>
          <p:nvPr/>
        </p:nvSpPr>
        <p:spPr>
          <a:xfrm>
            <a:off x="3492979" y="6257092"/>
            <a:ext cx="3744068" cy="230832"/>
          </a:xfrm>
          <a:prstGeom prst="rect">
            <a:avLst/>
          </a:prstGeom>
          <a:noFill/>
        </p:spPr>
        <p:txBody>
          <a:bodyPr wrap="square" rtlCol="0">
            <a:spAutoFit/>
          </a:bodyPr>
          <a:lstStyle/>
          <a:p>
            <a:r>
              <a:rPr lang="en-US" sz="900"/>
              <a:t>	            	</a:t>
            </a:r>
          </a:p>
        </p:txBody>
      </p:sp>
      <p:sp>
        <p:nvSpPr>
          <p:cNvPr id="7" name="TextBox 6">
            <a:extLst>
              <a:ext uri="{FF2B5EF4-FFF2-40B4-BE49-F238E27FC236}">
                <a16:creationId xmlns:a16="http://schemas.microsoft.com/office/drawing/2014/main" id="{E3710665-CDE2-4E92-8040-AEFFD9945E59}"/>
              </a:ext>
            </a:extLst>
          </p:cNvPr>
          <p:cNvSpPr txBox="1"/>
          <p:nvPr/>
        </p:nvSpPr>
        <p:spPr>
          <a:xfrm>
            <a:off x="3048000" y="6489601"/>
            <a:ext cx="6096000" cy="246221"/>
          </a:xfrm>
          <a:prstGeom prst="rect">
            <a:avLst/>
          </a:prstGeom>
          <a:noFill/>
        </p:spPr>
        <p:txBody>
          <a:bodyPr wrap="square">
            <a:spAutoFit/>
          </a:bodyPr>
          <a:lstStyle/>
          <a:p>
            <a:pPr algn="ctr">
              <a:spcAft>
                <a:spcPts val="600"/>
              </a:spcAft>
            </a:pPr>
            <a:r>
              <a:rPr lang="en-US" sz="1000">
                <a:solidFill>
                  <a:schemeClr val="tx1">
                    <a:alpha val="75000"/>
                  </a:schemeClr>
                </a:solidFill>
              </a:rPr>
              <a:t>T P G A   C O N F E R E N C E</a:t>
            </a:r>
          </a:p>
        </p:txBody>
      </p:sp>
      <p:sp>
        <p:nvSpPr>
          <p:cNvPr id="9" name="TextBox 8">
            <a:extLst>
              <a:ext uri="{FF2B5EF4-FFF2-40B4-BE49-F238E27FC236}">
                <a16:creationId xmlns:a16="http://schemas.microsoft.com/office/drawing/2014/main" id="{F2D9A1C8-5CC2-46A7-AB41-69E5EAA8D349}"/>
              </a:ext>
            </a:extLst>
          </p:cNvPr>
          <p:cNvSpPr txBox="1"/>
          <p:nvPr/>
        </p:nvSpPr>
        <p:spPr>
          <a:xfrm>
            <a:off x="8863125" y="6498312"/>
            <a:ext cx="3249197" cy="246221"/>
          </a:xfrm>
          <a:prstGeom prst="rect">
            <a:avLst/>
          </a:prstGeom>
          <a:noFill/>
        </p:spPr>
        <p:txBody>
          <a:bodyPr wrap="square">
            <a:spAutoFit/>
          </a:bodyPr>
          <a:lstStyle/>
          <a:p>
            <a:pPr algn="r"/>
            <a:fld id="{AE208ADF-3ADD-483D-A721-14E3EEE2C135}" type="slidenum">
              <a:rPr lang="en-US" sz="1000" smtClean="0"/>
              <a:pPr algn="r"/>
              <a:t>8</a:t>
            </a:fld>
            <a:endParaRPr lang="en-US" sz="1000"/>
          </a:p>
        </p:txBody>
      </p:sp>
      <p:sp>
        <p:nvSpPr>
          <p:cNvPr id="12" name="TextBox 11">
            <a:extLst>
              <a:ext uri="{FF2B5EF4-FFF2-40B4-BE49-F238E27FC236}">
                <a16:creationId xmlns:a16="http://schemas.microsoft.com/office/drawing/2014/main" id="{13209A4F-0AC2-4E42-A4BB-0BC417B8F343}"/>
              </a:ext>
            </a:extLst>
          </p:cNvPr>
          <p:cNvSpPr txBox="1"/>
          <p:nvPr/>
        </p:nvSpPr>
        <p:spPr>
          <a:xfrm>
            <a:off x="0" y="6492534"/>
            <a:ext cx="6096000" cy="246221"/>
          </a:xfrm>
          <a:prstGeom prst="rect">
            <a:avLst/>
          </a:prstGeom>
          <a:noFill/>
        </p:spPr>
        <p:txBody>
          <a:bodyPr wrap="square">
            <a:spAutoFit/>
          </a:bodyPr>
          <a:lstStyle/>
          <a:p>
            <a:r>
              <a:rPr lang="en-US" sz="1000"/>
              <a:t>2022</a:t>
            </a:r>
          </a:p>
        </p:txBody>
      </p:sp>
    </p:spTree>
    <p:extLst>
      <p:ext uri="{BB962C8B-B14F-4D97-AF65-F5344CB8AC3E}">
        <p14:creationId xmlns:p14="http://schemas.microsoft.com/office/powerpoint/2010/main" val="47718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D09F-B3D9-43B0-A67F-A687A64D3DAD}"/>
              </a:ext>
            </a:extLst>
          </p:cNvPr>
          <p:cNvSpPr>
            <a:spLocks noGrp="1"/>
          </p:cNvSpPr>
          <p:nvPr>
            <p:ph type="title"/>
          </p:nvPr>
        </p:nvSpPr>
        <p:spPr>
          <a:xfrm>
            <a:off x="485775" y="647700"/>
            <a:ext cx="3680395" cy="1403343"/>
          </a:xfrm>
        </p:spPr>
        <p:txBody>
          <a:bodyPr anchor="ctr">
            <a:normAutofit/>
          </a:bodyPr>
          <a:lstStyle/>
          <a:p>
            <a:r>
              <a:rPr lang="en-US"/>
              <a:t>Sequenced Die-Back samples</a:t>
            </a:r>
          </a:p>
        </p:txBody>
      </p:sp>
      <p:sp>
        <p:nvSpPr>
          <p:cNvPr id="4" name="Content Placeholder 3">
            <a:extLst>
              <a:ext uri="{FF2B5EF4-FFF2-40B4-BE49-F238E27FC236}">
                <a16:creationId xmlns:a16="http://schemas.microsoft.com/office/drawing/2014/main" id="{2A8BE329-1263-48C7-B6D8-D5062CBFA6CF}"/>
              </a:ext>
            </a:extLst>
          </p:cNvPr>
          <p:cNvSpPr>
            <a:spLocks noGrp="1"/>
          </p:cNvSpPr>
          <p:nvPr>
            <p:ph idx="1"/>
          </p:nvPr>
        </p:nvSpPr>
        <p:spPr>
          <a:xfrm>
            <a:off x="647701" y="2683104"/>
            <a:ext cx="3364358" cy="3673245"/>
          </a:xfrm>
        </p:spPr>
        <p:txBody>
          <a:bodyPr>
            <a:normAutofit/>
          </a:bodyPr>
          <a:lstStyle/>
          <a:p>
            <a:pPr>
              <a:lnSpc>
                <a:spcPct val="110000"/>
              </a:lnSpc>
            </a:pPr>
            <a:r>
              <a:rPr lang="en-US" sz="2200" dirty="0"/>
              <a:t>Isolates came from leaflet samples </a:t>
            </a:r>
          </a:p>
          <a:p>
            <a:pPr>
              <a:lnSpc>
                <a:spcPct val="110000"/>
              </a:lnSpc>
            </a:pPr>
            <a:r>
              <a:rPr lang="en-US" sz="2200" dirty="0"/>
              <a:t>Sequenced ITS1-4 region </a:t>
            </a:r>
          </a:p>
          <a:p>
            <a:pPr>
              <a:lnSpc>
                <a:spcPct val="110000"/>
              </a:lnSpc>
            </a:pPr>
            <a:r>
              <a:rPr lang="en-US" sz="2200" dirty="0"/>
              <a:t>Came back as a match to </a:t>
            </a:r>
            <a:r>
              <a:rPr lang="en-US" sz="2200" i="1" dirty="0" err="1"/>
              <a:t>Neofusicoccum</a:t>
            </a:r>
            <a:r>
              <a:rPr lang="en-US" sz="2200" i="1" dirty="0"/>
              <a:t> </a:t>
            </a:r>
            <a:r>
              <a:rPr lang="en-US" sz="2200" i="1" dirty="0" err="1"/>
              <a:t>caryigenum</a:t>
            </a:r>
            <a:endParaRPr lang="en-US" sz="2200" i="1" dirty="0"/>
          </a:p>
          <a:p>
            <a:pPr>
              <a:lnSpc>
                <a:spcPct val="110000"/>
              </a:lnSpc>
            </a:pPr>
            <a:r>
              <a:rPr lang="en-US" sz="2200" dirty="0"/>
              <a:t>Whole Genome Sequencing</a:t>
            </a:r>
          </a:p>
          <a:p>
            <a:pPr>
              <a:lnSpc>
                <a:spcPct val="110000"/>
              </a:lnSpc>
            </a:pPr>
            <a:endParaRPr lang="en-US" sz="2200" dirty="0"/>
          </a:p>
        </p:txBody>
      </p:sp>
      <p:sp>
        <p:nvSpPr>
          <p:cNvPr id="20" name="Date Placeholder 19">
            <a:extLst>
              <a:ext uri="{FF2B5EF4-FFF2-40B4-BE49-F238E27FC236}">
                <a16:creationId xmlns:a16="http://schemas.microsoft.com/office/drawing/2014/main" id="{CD77A513-77D7-4293-BE19-1CC085BD36D8}"/>
              </a:ext>
            </a:extLst>
          </p:cNvPr>
          <p:cNvSpPr>
            <a:spLocks noGrp="1"/>
          </p:cNvSpPr>
          <p:nvPr>
            <p:ph type="dt" sz="half" idx="10"/>
          </p:nvPr>
        </p:nvSpPr>
        <p:spPr>
          <a:xfrm>
            <a:off x="258792" y="6356350"/>
            <a:ext cx="3322608" cy="365125"/>
          </a:xfrm>
        </p:spPr>
        <p:txBody>
          <a:bodyPr anchor="ctr">
            <a:normAutofit/>
          </a:bodyPr>
          <a:lstStyle/>
          <a:p>
            <a:pPr>
              <a:spcAft>
                <a:spcPts val="600"/>
              </a:spcAft>
            </a:pPr>
            <a:r>
              <a:rPr lang="en-US"/>
              <a:t>2022</a:t>
            </a:r>
          </a:p>
        </p:txBody>
      </p:sp>
      <p:pic>
        <p:nvPicPr>
          <p:cNvPr id="9" name="Google Shape;153;p1">
            <a:extLst>
              <a:ext uri="{FF2B5EF4-FFF2-40B4-BE49-F238E27FC236}">
                <a16:creationId xmlns:a16="http://schemas.microsoft.com/office/drawing/2014/main" id="{295107DF-E6EE-1A78-44ED-D88D7A77AEAB}"/>
              </a:ext>
            </a:extLst>
          </p:cNvPr>
          <p:cNvPicPr preferRelativeResize="0"/>
          <p:nvPr/>
        </p:nvPicPr>
        <p:blipFill rotWithShape="1">
          <a:blip r:embed="rId3"/>
          <a:srcRect t="32474"/>
          <a:stretch/>
        </p:blipFill>
        <p:spPr>
          <a:xfrm>
            <a:off x="4645386" y="229087"/>
            <a:ext cx="7616952" cy="6127262"/>
          </a:xfrm>
          <a:prstGeom prst="rect">
            <a:avLst/>
          </a:prstGeom>
          <a:noFill/>
          <a:ln>
            <a:noFill/>
          </a:ln>
        </p:spPr>
      </p:pic>
      <p:sp>
        <p:nvSpPr>
          <p:cNvPr id="21" name="Footer Placeholder 20">
            <a:extLst>
              <a:ext uri="{FF2B5EF4-FFF2-40B4-BE49-F238E27FC236}">
                <a16:creationId xmlns:a16="http://schemas.microsoft.com/office/drawing/2014/main" id="{17ACCFE4-6616-458B-9535-BD522C934CA3}"/>
              </a:ext>
            </a:extLst>
          </p:cNvPr>
          <p:cNvSpPr>
            <a:spLocks noGrp="1"/>
          </p:cNvSpPr>
          <p:nvPr>
            <p:ph type="ftr" sz="quarter" idx="11"/>
          </p:nvPr>
        </p:nvSpPr>
        <p:spPr>
          <a:xfrm>
            <a:off x="3581399" y="6356350"/>
            <a:ext cx="5029203" cy="365125"/>
          </a:xfrm>
        </p:spPr>
        <p:txBody>
          <a:bodyPr anchor="ctr">
            <a:normAutofit/>
          </a:bodyPr>
          <a:lstStyle/>
          <a:p>
            <a:pPr>
              <a:spcAft>
                <a:spcPts val="600"/>
              </a:spcAft>
            </a:pPr>
            <a:r>
              <a:rPr lang="en-US">
                <a:solidFill>
                  <a:schemeClr val="tx1">
                    <a:alpha val="75000"/>
                  </a:schemeClr>
                </a:solidFill>
              </a:rPr>
              <a:t>Tpga conference</a:t>
            </a:r>
          </a:p>
        </p:txBody>
      </p:sp>
      <p:sp>
        <p:nvSpPr>
          <p:cNvPr id="22" name="Slide Number Placeholder 21">
            <a:extLst>
              <a:ext uri="{FF2B5EF4-FFF2-40B4-BE49-F238E27FC236}">
                <a16:creationId xmlns:a16="http://schemas.microsoft.com/office/drawing/2014/main" id="{526602CE-71BA-46A4-8EEE-854AA75206DC}"/>
              </a:ext>
            </a:extLst>
          </p:cNvPr>
          <p:cNvSpPr>
            <a:spLocks noGrp="1"/>
          </p:cNvSpPr>
          <p:nvPr>
            <p:ph type="sldNum" sz="quarter" idx="12"/>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9</a:t>
            </a:fld>
            <a:endParaRPr lang="en-US"/>
          </a:p>
        </p:txBody>
      </p:sp>
    </p:spTree>
    <p:extLst>
      <p:ext uri="{BB962C8B-B14F-4D97-AF65-F5344CB8AC3E}">
        <p14:creationId xmlns:p14="http://schemas.microsoft.com/office/powerpoint/2010/main" val="1573938648"/>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_Win32_JB_SL_v2.potx" id="{3FE2ADD4-A665-4FB8-B8C0-7CA1C57550A1}" vid="{0ED6AE89-9D72-42A2-A52F-A4B3C658E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506F55-A469-454B-8FCA-6F8BCF9DAA6B}">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0CC34A-D535-41BC-8B48-A0E1EA32D7E8}">
  <ds:schemaRefs>
    <ds:schemaRef ds:uri="http://schemas.microsoft.com/sharepoint/v3/contenttype/forms"/>
  </ds:schemaRefs>
</ds:datastoreItem>
</file>

<file path=customXml/itemProps3.xml><?xml version="1.0" encoding="utf-8"?>
<ds:datastoreItem xmlns:ds="http://schemas.openxmlformats.org/officeDocument/2006/customXml" ds:itemID="{5590CBB4-731C-4440-BC54-D2076F57C87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Pine design</Template>
  <TotalTime>0</TotalTime>
  <Words>1564</Words>
  <Application>Microsoft Office PowerPoint</Application>
  <PresentationFormat>Widescreen</PresentationFormat>
  <Paragraphs>202</Paragraphs>
  <Slides>21</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Dante</vt:lpstr>
      <vt:lpstr>PineVTI</vt:lpstr>
      <vt:lpstr>Pecan Leaf Dieback</vt:lpstr>
      <vt:lpstr>Agenda</vt:lpstr>
      <vt:lpstr>Background        </vt:lpstr>
      <vt:lpstr>What we know</vt:lpstr>
      <vt:lpstr>Identification</vt:lpstr>
      <vt:lpstr>Other Neofusicoccum species</vt:lpstr>
      <vt:lpstr>Neofusicoccum in Walnut</vt:lpstr>
      <vt:lpstr>Current Research </vt:lpstr>
      <vt:lpstr>Sequenced Die-Back samples</vt:lpstr>
      <vt:lpstr>Fungicide Sensitivity</vt:lpstr>
      <vt:lpstr>Fungicide Assays</vt:lpstr>
      <vt:lpstr>The Greenhouse</vt:lpstr>
      <vt:lpstr>Greenhouse study </vt:lpstr>
      <vt:lpstr>Cankers</vt:lpstr>
      <vt:lpstr>Canker on seedling</vt:lpstr>
      <vt:lpstr>Spore trapping</vt:lpstr>
      <vt:lpstr>Our goal is to develop a fungicide program</vt:lpstr>
      <vt:lpstr>How you can help</vt:lpstr>
      <vt:lpstr>Contact Us</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Pecan Leaf Die-back and Pecan Scab</dc:title>
  <dc:creator>Arthur, Erin</dc:creator>
  <cp:lastModifiedBy>Erin Arthur</cp:lastModifiedBy>
  <cp:revision>1</cp:revision>
  <dcterms:created xsi:type="dcterms:W3CDTF">2022-01-25T20:08:06Z</dcterms:created>
  <dcterms:modified xsi:type="dcterms:W3CDTF">2022-07-08T02:06:07Z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